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4" r:id="rId3"/>
    <p:sldId id="265" r:id="rId4"/>
    <p:sldId id="267" r:id="rId5"/>
    <p:sldId id="266" r:id="rId6"/>
    <p:sldId id="258" r:id="rId7"/>
    <p:sldId id="263" r:id="rId8"/>
    <p:sldId id="268" r:id="rId9"/>
    <p:sldId id="269" r:id="rId10"/>
    <p:sldId id="256" r:id="rId11"/>
    <p:sldId id="270" r:id="rId12"/>
    <p:sldId id="271" r:id="rId13"/>
    <p:sldId id="272" r:id="rId14"/>
    <p:sldId id="273" r:id="rId15"/>
    <p:sldId id="274" r:id="rId16"/>
    <p:sldId id="275" r:id="rId17"/>
    <p:sldId id="27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6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7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FEB0E-2876-40DE-AF88-3D521CAFF3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92F180-DF9A-49F3-B9FD-D013606C63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2FF59C-A86F-4BAE-B4DA-65A1E203A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8DD81-2228-4849-84DF-19935B82636F}" type="datetimeFigureOut">
              <a:rPr lang="en-IN" smtClean="0"/>
              <a:t>05-04-2023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CD5C1-F8A0-440F-B8DD-F7D412A23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69284-2239-49EB-90F0-771D0ECA9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08E9-27DD-492C-9F03-0BB904CB19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7560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EC77A-D1D1-4984-994F-34E21DF61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F14B46-2936-41C2-AE02-31294696FA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1AB161-512D-4141-9C49-67B1618A9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8DD81-2228-4849-84DF-19935B82636F}" type="datetimeFigureOut">
              <a:rPr lang="en-IN" smtClean="0"/>
              <a:t>05-04-2023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F4565-6F7B-41EE-8B3C-1FFEE55E2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11BFD-2106-4FDD-ADF7-CD5CE4835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08E9-27DD-492C-9F03-0BB904CB19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0368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C26BB3-5EF9-490C-877E-45183C8354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5A8F2C-84FD-431F-B24F-0E299B2ACD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430D10-175D-44AF-93DC-CBBD923B1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8DD81-2228-4849-84DF-19935B82636F}" type="datetimeFigureOut">
              <a:rPr lang="en-IN" smtClean="0"/>
              <a:t>05-04-2023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ED542-287A-41D3-A0B2-ED1A8892A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E0522E-36E8-4AA4-A35A-ED4CB4820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08E9-27DD-492C-9F03-0BB904CB19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0675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7436D-A4E0-4E38-BFF8-7F1D7F73B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7AA1A-DC5F-42DC-A454-9BDDAEA30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8F8B3C-33BA-41D8-88C2-9E87D7E0E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8DD81-2228-4849-84DF-19935B82636F}" type="datetimeFigureOut">
              <a:rPr lang="en-IN" smtClean="0"/>
              <a:t>05-04-2023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01804-9060-4112-B892-464E9AA2F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983EFF-DB9E-4DDC-AC57-A234E7C3B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08E9-27DD-492C-9F03-0BB904CB19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0860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5C303-5A66-4C9D-BB18-7A3E50B3A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CDC621-EB5F-4DCD-99E7-D0075F4B1F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FB7FD-8E94-43C7-8F24-B67F8AD05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8DD81-2228-4849-84DF-19935B82636F}" type="datetimeFigureOut">
              <a:rPr lang="en-IN" smtClean="0"/>
              <a:t>05-04-2023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91B89B-C4D1-47EF-BBAC-0521E0FE3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63AC38-28AB-4A1E-811B-B9D3DE84C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08E9-27DD-492C-9F03-0BB904CB19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8317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21186-ABBE-4222-B542-D26BBEF5F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CA11B-494C-4906-8333-A2B1AA0606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854EAB-5ABE-4605-83DB-A51CBF4057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542DEA-21A3-4DD0-9813-1FE161DB0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8DD81-2228-4849-84DF-19935B82636F}" type="datetimeFigureOut">
              <a:rPr lang="en-IN" smtClean="0"/>
              <a:t>05-04-2023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0C2C8-19F3-41CD-911E-E0449DA2B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43F11E-516D-4956-9075-B45CA3992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08E9-27DD-492C-9F03-0BB904CB19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0067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4B8D8-4B61-408D-95F5-3524607C8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4E9DBC-3327-4E1E-9187-CCA37AD3DA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F7FA55-DBC0-4C91-AD04-63F5CA1A35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CC26D7-D4C5-49AB-A545-6A5F497C9D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29FB3C-5E40-4A40-BACA-46CF6D9D16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71F89F-1E04-4BB4-8E2B-14CF89D77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8DD81-2228-4849-84DF-19935B82636F}" type="datetimeFigureOut">
              <a:rPr lang="en-IN" smtClean="0"/>
              <a:t>05-04-2023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5AB14F-1A12-4C0F-BDAC-50F039C30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433B70-397E-412E-B157-8DE80D569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08E9-27DD-492C-9F03-0BB904CB19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015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9AEF2-C656-4329-BDE5-37FC20BBB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AE6F54-9F15-4BDA-BFF6-005F2F989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8DD81-2228-4849-84DF-19935B82636F}" type="datetimeFigureOut">
              <a:rPr lang="en-IN" smtClean="0"/>
              <a:t>05-04-2023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1F2B8B-F57F-45F9-9A48-1E7D89CD8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92A1F0-7F74-4454-BF8A-F58BEFB73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08E9-27DD-492C-9F03-0BB904CB19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049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79236A-8C51-4172-8FB3-204D73FC3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8DD81-2228-4849-84DF-19935B82636F}" type="datetimeFigureOut">
              <a:rPr lang="en-IN" smtClean="0"/>
              <a:t>05-04-2023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E83415-F3FC-4151-B1F3-56028CBA7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7633FE-09E8-4B9D-B6FE-0120E0082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08E9-27DD-492C-9F03-0BB904CB19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2785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18022-6588-4947-A30B-9F90A34DD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64427-DC31-4CBF-B700-E6E944997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18DE9-E9D7-42D8-88BE-05856D2822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8111FB-4F72-42D2-A909-67EC2062A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8DD81-2228-4849-84DF-19935B82636F}" type="datetimeFigureOut">
              <a:rPr lang="en-IN" smtClean="0"/>
              <a:t>05-04-2023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B1BEE2-3328-4F5D-812A-ACE200BCA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A6B3D3-F09C-4E5E-A27D-000098A6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08E9-27DD-492C-9F03-0BB904CB19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7498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5321D-147B-4D09-BC89-D217C1607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073D28-93F2-4F7C-A957-D9A38729A3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B227E8-098A-4FA2-B767-0592368492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FDD013-28FE-46C8-81C0-EA431CD95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8DD81-2228-4849-84DF-19935B82636F}" type="datetimeFigureOut">
              <a:rPr lang="en-IN" smtClean="0"/>
              <a:t>05-04-2023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356722-FE3E-4872-8DC1-71595DDD2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1A46AD-5DA4-4005-AB24-5DD1ADE39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08E9-27DD-492C-9F03-0BB904CB19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7703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68CF94-D944-4E24-8856-5D1320541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32F495-AEF4-4D75-8AD0-47346A629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B24C5-4B37-49F5-BE7C-C676A93889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8DD81-2228-4849-84DF-19935B82636F}" type="datetimeFigureOut">
              <a:rPr lang="en-IN" smtClean="0"/>
              <a:t>05-04-2023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51E47-3934-4215-A9E4-E8E87561C0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31732A-6A89-4486-B99A-85B72671D9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B08E9-27DD-492C-9F03-0BB904CB19A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0333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6">
            <a:extLst>
              <a:ext uri="{FF2B5EF4-FFF2-40B4-BE49-F238E27FC236}">
                <a16:creationId xmlns:a16="http://schemas.microsoft.com/office/drawing/2014/main" id="{4D574D53-0C6C-4557-8B2D-DE51C6609E9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0 w 2743200"/>
              <a:gd name="connsiteY0" fmla="*/ 0 h 2743200"/>
              <a:gd name="connsiteX1" fmla="*/ 2743200 w 2743200"/>
              <a:gd name="connsiteY1" fmla="*/ 0 h 2743200"/>
              <a:gd name="connsiteX2" fmla="*/ 2743200 w 2743200"/>
              <a:gd name="connsiteY2" fmla="*/ 2743200 h 2743200"/>
              <a:gd name="connsiteX3" fmla="*/ 0 w 2743200"/>
              <a:gd name="connsiteY3" fmla="*/ 2743200 h 27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3200" h="2743200">
                <a:moveTo>
                  <a:pt x="0" y="0"/>
                </a:moveTo>
                <a:lnTo>
                  <a:pt x="2743200" y="0"/>
                </a:lnTo>
                <a:lnTo>
                  <a:pt x="2743200" y="2743200"/>
                </a:lnTo>
                <a:lnTo>
                  <a:pt x="0" y="274320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08C1E56-99D0-44F3-B038-8EAE24FF22C4}"/>
              </a:ext>
            </a:extLst>
          </p:cNvPr>
          <p:cNvGrpSpPr/>
          <p:nvPr/>
        </p:nvGrpSpPr>
        <p:grpSpPr>
          <a:xfrm>
            <a:off x="7407874" y="-4122"/>
            <a:ext cx="3389847" cy="6873390"/>
            <a:chOff x="6725702" y="-4122"/>
            <a:chExt cx="3389847" cy="6873390"/>
          </a:xfrm>
        </p:grpSpPr>
        <p:grpSp>
          <p:nvGrpSpPr>
            <p:cNvPr id="4" name="Graphic 4">
              <a:extLst>
                <a:ext uri="{FF2B5EF4-FFF2-40B4-BE49-F238E27FC236}">
                  <a16:creationId xmlns:a16="http://schemas.microsoft.com/office/drawing/2014/main" id="{CC11A56A-CC64-43ED-AEF2-27001A4CAA87}"/>
                </a:ext>
              </a:extLst>
            </p:cNvPr>
            <p:cNvGrpSpPr/>
            <p:nvPr/>
          </p:nvGrpSpPr>
          <p:grpSpPr>
            <a:xfrm>
              <a:off x="7638450" y="-4122"/>
              <a:ext cx="1960669" cy="6873390"/>
              <a:chOff x="6373627" y="2077784"/>
              <a:chExt cx="751094" cy="2633062"/>
            </a:xfrm>
            <a:solidFill>
              <a:srgbClr val="FFFFFF"/>
            </a:solidFill>
            <a:effectLst>
              <a:outerShdw blurRad="63500" dist="139700" dir="10800000" sx="101000" sy="101000" algn="r" rotWithShape="0">
                <a:prstClr val="black">
                  <a:alpha val="17000"/>
                </a:prstClr>
              </a:outerShdw>
            </a:effectLst>
          </p:grpSpPr>
          <p:sp>
            <p:nvSpPr>
              <p:cNvPr id="17" name="Freeform: Shape 10">
                <a:extLst>
                  <a:ext uri="{FF2B5EF4-FFF2-40B4-BE49-F238E27FC236}">
                    <a16:creationId xmlns:a16="http://schemas.microsoft.com/office/drawing/2014/main" id="{2CCE6DAE-603E-4E60-AF3D-1072F6058B64}"/>
                  </a:ext>
                </a:extLst>
              </p:cNvPr>
              <p:cNvSpPr/>
              <p:nvPr/>
            </p:nvSpPr>
            <p:spPr>
              <a:xfrm>
                <a:off x="6373627" y="2077784"/>
                <a:ext cx="751094" cy="1459229"/>
              </a:xfrm>
              <a:custGeom>
                <a:avLst/>
                <a:gdLst>
                  <a:gd name="connsiteX0" fmla="*/ 519329 w 751094"/>
                  <a:gd name="connsiteY0" fmla="*/ 1903476 h 1903475"/>
                  <a:gd name="connsiteX1" fmla="*/ 254058 w 751094"/>
                  <a:gd name="connsiteY1" fmla="*/ 1903476 h 1903475"/>
                  <a:gd name="connsiteX2" fmla="*/ 254058 w 751094"/>
                  <a:gd name="connsiteY2" fmla="*/ 1790033 h 1903475"/>
                  <a:gd name="connsiteX3" fmla="*/ 269298 w 751094"/>
                  <a:gd name="connsiteY3" fmla="*/ 1735169 h 1903475"/>
                  <a:gd name="connsiteX4" fmla="*/ 304445 w 751094"/>
                  <a:gd name="connsiteY4" fmla="*/ 1689640 h 1903475"/>
                  <a:gd name="connsiteX5" fmla="*/ 347879 w 751094"/>
                  <a:gd name="connsiteY5" fmla="*/ 1648301 h 1903475"/>
                  <a:gd name="connsiteX6" fmla="*/ 389122 w 751094"/>
                  <a:gd name="connsiteY6" fmla="*/ 1608011 h 1903475"/>
                  <a:gd name="connsiteX7" fmla="*/ 419602 w 751094"/>
                  <a:gd name="connsiteY7" fmla="*/ 1566386 h 1903475"/>
                  <a:gd name="connsiteX8" fmla="*/ 430461 w 751094"/>
                  <a:gd name="connsiteY8" fmla="*/ 1523429 h 1903475"/>
                  <a:gd name="connsiteX9" fmla="*/ 425412 w 751094"/>
                  <a:gd name="connsiteY9" fmla="*/ 1493044 h 1903475"/>
                  <a:gd name="connsiteX10" fmla="*/ 411125 w 751094"/>
                  <a:gd name="connsiteY10" fmla="*/ 1468469 h 1903475"/>
                  <a:gd name="connsiteX11" fmla="*/ 388170 w 751094"/>
                  <a:gd name="connsiteY11" fmla="*/ 1451515 h 1903475"/>
                  <a:gd name="connsiteX12" fmla="*/ 357499 w 751094"/>
                  <a:gd name="connsiteY12" fmla="*/ 1445133 h 1903475"/>
                  <a:gd name="connsiteX13" fmla="*/ 320637 w 751094"/>
                  <a:gd name="connsiteY13" fmla="*/ 1452848 h 1903475"/>
                  <a:gd name="connsiteX14" fmla="*/ 299682 w 751094"/>
                  <a:gd name="connsiteY14" fmla="*/ 1472946 h 1903475"/>
                  <a:gd name="connsiteX15" fmla="*/ 288919 w 751094"/>
                  <a:gd name="connsiteY15" fmla="*/ 1503521 h 1903475"/>
                  <a:gd name="connsiteX16" fmla="*/ 285871 w 751094"/>
                  <a:gd name="connsiteY16" fmla="*/ 1542669 h 1903475"/>
                  <a:gd name="connsiteX17" fmla="*/ 285871 w 751094"/>
                  <a:gd name="connsiteY17" fmla="*/ 1560862 h 1903475"/>
                  <a:gd name="connsiteX18" fmla="*/ 287014 w 751094"/>
                  <a:gd name="connsiteY18" fmla="*/ 1576769 h 1903475"/>
                  <a:gd name="connsiteX19" fmla="*/ 289681 w 751094"/>
                  <a:gd name="connsiteY19" fmla="*/ 1595819 h 1903475"/>
                  <a:gd name="connsiteX20" fmla="*/ 5550 w 751094"/>
                  <a:gd name="connsiteY20" fmla="*/ 1595819 h 1903475"/>
                  <a:gd name="connsiteX21" fmla="*/ 4122 w 751094"/>
                  <a:gd name="connsiteY21" fmla="*/ 1580864 h 1903475"/>
                  <a:gd name="connsiteX22" fmla="*/ 1455 w 751094"/>
                  <a:gd name="connsiteY22" fmla="*/ 1555433 h 1903475"/>
                  <a:gd name="connsiteX23" fmla="*/ 26 w 751094"/>
                  <a:gd name="connsiteY23" fmla="*/ 1528191 h 1903475"/>
                  <a:gd name="connsiteX24" fmla="*/ 29744 w 751094"/>
                  <a:gd name="connsiteY24" fmla="*/ 1401032 h 1903475"/>
                  <a:gd name="connsiteX25" fmla="*/ 111659 w 751094"/>
                  <a:gd name="connsiteY25" fmla="*/ 1305020 h 1903475"/>
                  <a:gd name="connsiteX26" fmla="*/ 234436 w 751094"/>
                  <a:gd name="connsiteY26" fmla="*/ 1245394 h 1903475"/>
                  <a:gd name="connsiteX27" fmla="*/ 370739 w 751094"/>
                  <a:gd name="connsiteY27" fmla="*/ 1225010 h 1903475"/>
                  <a:gd name="connsiteX28" fmla="*/ 370739 w 751094"/>
                  <a:gd name="connsiteY28" fmla="*/ 0 h 1903475"/>
                  <a:gd name="connsiteX29" fmla="*/ 403886 w 751094"/>
                  <a:gd name="connsiteY29" fmla="*/ 0 h 1903475"/>
                  <a:gd name="connsiteX30" fmla="*/ 403886 w 751094"/>
                  <a:gd name="connsiteY30" fmla="*/ 1257300 h 1903475"/>
                  <a:gd name="connsiteX31" fmla="*/ 387312 w 751094"/>
                  <a:gd name="connsiteY31" fmla="*/ 1257300 h 1903475"/>
                  <a:gd name="connsiteX32" fmla="*/ 243771 w 751094"/>
                  <a:gd name="connsiteY32" fmla="*/ 1276350 h 1903475"/>
                  <a:gd name="connsiteX33" fmla="*/ 131947 w 751094"/>
                  <a:gd name="connsiteY33" fmla="*/ 1331119 h 1903475"/>
                  <a:gd name="connsiteX34" fmla="*/ 59271 w 751094"/>
                  <a:gd name="connsiteY34" fmla="*/ 1416177 h 1903475"/>
                  <a:gd name="connsiteX35" fmla="*/ 33363 w 751094"/>
                  <a:gd name="connsiteY35" fmla="*/ 1527905 h 1903475"/>
                  <a:gd name="connsiteX36" fmla="*/ 34602 w 751094"/>
                  <a:gd name="connsiteY36" fmla="*/ 1551623 h 1903475"/>
                  <a:gd name="connsiteX37" fmla="*/ 35745 w 751094"/>
                  <a:gd name="connsiteY37" fmla="*/ 1562386 h 1903475"/>
                  <a:gd name="connsiteX38" fmla="*/ 252915 w 751094"/>
                  <a:gd name="connsiteY38" fmla="*/ 1562386 h 1903475"/>
                  <a:gd name="connsiteX39" fmla="*/ 252915 w 751094"/>
                  <a:gd name="connsiteY39" fmla="*/ 1542479 h 1903475"/>
                  <a:gd name="connsiteX40" fmla="*/ 256439 w 751094"/>
                  <a:gd name="connsiteY40" fmla="*/ 1497997 h 1903475"/>
                  <a:gd name="connsiteX41" fmla="*/ 271584 w 751094"/>
                  <a:gd name="connsiteY41" fmla="*/ 1455611 h 1903475"/>
                  <a:gd name="connsiteX42" fmla="*/ 304350 w 751094"/>
                  <a:gd name="connsiteY42" fmla="*/ 1423988 h 1903475"/>
                  <a:gd name="connsiteX43" fmla="*/ 357690 w 751094"/>
                  <a:gd name="connsiteY43" fmla="*/ 1411796 h 1903475"/>
                  <a:gd name="connsiteX44" fmla="*/ 402648 w 751094"/>
                  <a:gd name="connsiteY44" fmla="*/ 1421321 h 1903475"/>
                  <a:gd name="connsiteX45" fmla="*/ 456940 w 751094"/>
                  <a:gd name="connsiteY45" fmla="*/ 1481900 h 1903475"/>
                  <a:gd name="connsiteX46" fmla="*/ 463798 w 751094"/>
                  <a:gd name="connsiteY46" fmla="*/ 1523143 h 1903475"/>
                  <a:gd name="connsiteX47" fmla="*/ 448749 w 751094"/>
                  <a:gd name="connsiteY47" fmla="*/ 1582293 h 1903475"/>
                  <a:gd name="connsiteX48" fmla="*/ 413601 w 751094"/>
                  <a:gd name="connsiteY48" fmla="*/ 1629918 h 1903475"/>
                  <a:gd name="connsiteX49" fmla="*/ 369977 w 751094"/>
                  <a:gd name="connsiteY49" fmla="*/ 1672590 h 1903475"/>
                  <a:gd name="connsiteX50" fmla="*/ 328448 w 751094"/>
                  <a:gd name="connsiteY50" fmla="*/ 1712119 h 1903475"/>
                  <a:gd name="connsiteX51" fmla="*/ 297968 w 751094"/>
                  <a:gd name="connsiteY51" fmla="*/ 1751457 h 1903475"/>
                  <a:gd name="connsiteX52" fmla="*/ 287395 w 751094"/>
                  <a:gd name="connsiteY52" fmla="*/ 1789557 h 1903475"/>
                  <a:gd name="connsiteX53" fmla="*/ 287395 w 751094"/>
                  <a:gd name="connsiteY53" fmla="*/ 1869853 h 1903475"/>
                  <a:gd name="connsiteX54" fmla="*/ 486372 w 751094"/>
                  <a:gd name="connsiteY54" fmla="*/ 1869853 h 1903475"/>
                  <a:gd name="connsiteX55" fmla="*/ 486372 w 751094"/>
                  <a:gd name="connsiteY55" fmla="*/ 1828705 h 1903475"/>
                  <a:gd name="connsiteX56" fmla="*/ 508470 w 751094"/>
                  <a:gd name="connsiteY56" fmla="*/ 1781842 h 1903475"/>
                  <a:gd name="connsiteX57" fmla="*/ 553524 w 751094"/>
                  <a:gd name="connsiteY57" fmla="*/ 1743742 h 1903475"/>
                  <a:gd name="connsiteX58" fmla="*/ 608959 w 751094"/>
                  <a:gd name="connsiteY58" fmla="*/ 1702403 h 1903475"/>
                  <a:gd name="connsiteX59" fmla="*/ 662394 w 751094"/>
                  <a:gd name="connsiteY59" fmla="*/ 1653159 h 1903475"/>
                  <a:gd name="connsiteX60" fmla="*/ 702876 w 751094"/>
                  <a:gd name="connsiteY60" fmla="*/ 1592390 h 1903475"/>
                  <a:gd name="connsiteX61" fmla="*/ 718497 w 751094"/>
                  <a:gd name="connsiteY61" fmla="*/ 1517333 h 1903475"/>
                  <a:gd name="connsiteX62" fmla="*/ 694970 w 751094"/>
                  <a:gd name="connsiteY62" fmla="*/ 1410272 h 1903475"/>
                  <a:gd name="connsiteX63" fmla="*/ 628295 w 751094"/>
                  <a:gd name="connsiteY63" fmla="*/ 1328452 h 1903475"/>
                  <a:gd name="connsiteX64" fmla="*/ 523520 w 751094"/>
                  <a:gd name="connsiteY64" fmla="*/ 1275493 h 1903475"/>
                  <a:gd name="connsiteX65" fmla="*/ 533045 w 751094"/>
                  <a:gd name="connsiteY65" fmla="*/ 1243870 h 1903475"/>
                  <a:gd name="connsiteX66" fmla="*/ 648202 w 751094"/>
                  <a:gd name="connsiteY66" fmla="*/ 1302449 h 1903475"/>
                  <a:gd name="connsiteX67" fmla="*/ 723735 w 751094"/>
                  <a:gd name="connsiteY67" fmla="*/ 1395698 h 1903475"/>
                  <a:gd name="connsiteX68" fmla="*/ 751072 w 751094"/>
                  <a:gd name="connsiteY68" fmla="*/ 1518095 h 1903475"/>
                  <a:gd name="connsiteX69" fmla="*/ 732022 w 751094"/>
                  <a:gd name="connsiteY69" fmla="*/ 1607534 h 1903475"/>
                  <a:gd name="connsiteX70" fmla="*/ 686302 w 751094"/>
                  <a:gd name="connsiteY70" fmla="*/ 1676114 h 1903475"/>
                  <a:gd name="connsiteX71" fmla="*/ 628200 w 751094"/>
                  <a:gd name="connsiteY71" fmla="*/ 1729645 h 1903475"/>
                  <a:gd name="connsiteX72" fmla="*/ 572288 w 751094"/>
                  <a:gd name="connsiteY72" fmla="*/ 1771269 h 1903475"/>
                  <a:gd name="connsiteX73" fmla="*/ 531140 w 751094"/>
                  <a:gd name="connsiteY73" fmla="*/ 1805750 h 1903475"/>
                  <a:gd name="connsiteX74" fmla="*/ 518757 w 751094"/>
                  <a:gd name="connsiteY74" fmla="*/ 1829181 h 1903475"/>
                  <a:gd name="connsiteX0" fmla="*/ 519329 w 751094"/>
                  <a:gd name="connsiteY0" fmla="*/ 1903476 h 1903476"/>
                  <a:gd name="connsiteX1" fmla="*/ 254058 w 751094"/>
                  <a:gd name="connsiteY1" fmla="*/ 1903476 h 1903476"/>
                  <a:gd name="connsiteX2" fmla="*/ 254058 w 751094"/>
                  <a:gd name="connsiteY2" fmla="*/ 1790033 h 1903476"/>
                  <a:gd name="connsiteX3" fmla="*/ 269298 w 751094"/>
                  <a:gd name="connsiteY3" fmla="*/ 1735169 h 1903476"/>
                  <a:gd name="connsiteX4" fmla="*/ 304445 w 751094"/>
                  <a:gd name="connsiteY4" fmla="*/ 1689640 h 1903476"/>
                  <a:gd name="connsiteX5" fmla="*/ 347879 w 751094"/>
                  <a:gd name="connsiteY5" fmla="*/ 1648301 h 1903476"/>
                  <a:gd name="connsiteX6" fmla="*/ 389122 w 751094"/>
                  <a:gd name="connsiteY6" fmla="*/ 1608011 h 1903476"/>
                  <a:gd name="connsiteX7" fmla="*/ 419602 w 751094"/>
                  <a:gd name="connsiteY7" fmla="*/ 1566386 h 1903476"/>
                  <a:gd name="connsiteX8" fmla="*/ 430461 w 751094"/>
                  <a:gd name="connsiteY8" fmla="*/ 1523429 h 1903476"/>
                  <a:gd name="connsiteX9" fmla="*/ 425412 w 751094"/>
                  <a:gd name="connsiteY9" fmla="*/ 1493044 h 1903476"/>
                  <a:gd name="connsiteX10" fmla="*/ 411125 w 751094"/>
                  <a:gd name="connsiteY10" fmla="*/ 1468469 h 1903476"/>
                  <a:gd name="connsiteX11" fmla="*/ 388170 w 751094"/>
                  <a:gd name="connsiteY11" fmla="*/ 1451515 h 1903476"/>
                  <a:gd name="connsiteX12" fmla="*/ 357499 w 751094"/>
                  <a:gd name="connsiteY12" fmla="*/ 1445133 h 1903476"/>
                  <a:gd name="connsiteX13" fmla="*/ 320637 w 751094"/>
                  <a:gd name="connsiteY13" fmla="*/ 1452848 h 1903476"/>
                  <a:gd name="connsiteX14" fmla="*/ 299682 w 751094"/>
                  <a:gd name="connsiteY14" fmla="*/ 1472946 h 1903476"/>
                  <a:gd name="connsiteX15" fmla="*/ 288919 w 751094"/>
                  <a:gd name="connsiteY15" fmla="*/ 1503521 h 1903476"/>
                  <a:gd name="connsiteX16" fmla="*/ 285871 w 751094"/>
                  <a:gd name="connsiteY16" fmla="*/ 1542669 h 1903476"/>
                  <a:gd name="connsiteX17" fmla="*/ 285871 w 751094"/>
                  <a:gd name="connsiteY17" fmla="*/ 1560862 h 1903476"/>
                  <a:gd name="connsiteX18" fmla="*/ 287014 w 751094"/>
                  <a:gd name="connsiteY18" fmla="*/ 1576769 h 1903476"/>
                  <a:gd name="connsiteX19" fmla="*/ 289681 w 751094"/>
                  <a:gd name="connsiteY19" fmla="*/ 1595819 h 1903476"/>
                  <a:gd name="connsiteX20" fmla="*/ 5550 w 751094"/>
                  <a:gd name="connsiteY20" fmla="*/ 1595819 h 1903476"/>
                  <a:gd name="connsiteX21" fmla="*/ 4122 w 751094"/>
                  <a:gd name="connsiteY21" fmla="*/ 1580864 h 1903476"/>
                  <a:gd name="connsiteX22" fmla="*/ 1455 w 751094"/>
                  <a:gd name="connsiteY22" fmla="*/ 1555433 h 1903476"/>
                  <a:gd name="connsiteX23" fmla="*/ 26 w 751094"/>
                  <a:gd name="connsiteY23" fmla="*/ 1528191 h 1903476"/>
                  <a:gd name="connsiteX24" fmla="*/ 29744 w 751094"/>
                  <a:gd name="connsiteY24" fmla="*/ 1401032 h 1903476"/>
                  <a:gd name="connsiteX25" fmla="*/ 111659 w 751094"/>
                  <a:gd name="connsiteY25" fmla="*/ 1305020 h 1903476"/>
                  <a:gd name="connsiteX26" fmla="*/ 234436 w 751094"/>
                  <a:gd name="connsiteY26" fmla="*/ 1245394 h 1903476"/>
                  <a:gd name="connsiteX27" fmla="*/ 370739 w 751094"/>
                  <a:gd name="connsiteY27" fmla="*/ 1225010 h 1903476"/>
                  <a:gd name="connsiteX28" fmla="*/ 370739 w 751094"/>
                  <a:gd name="connsiteY28" fmla="*/ 440598 h 1903476"/>
                  <a:gd name="connsiteX29" fmla="*/ 403886 w 751094"/>
                  <a:gd name="connsiteY29" fmla="*/ 0 h 1903476"/>
                  <a:gd name="connsiteX30" fmla="*/ 403886 w 751094"/>
                  <a:gd name="connsiteY30" fmla="*/ 1257300 h 1903476"/>
                  <a:gd name="connsiteX31" fmla="*/ 387312 w 751094"/>
                  <a:gd name="connsiteY31" fmla="*/ 1257300 h 1903476"/>
                  <a:gd name="connsiteX32" fmla="*/ 243771 w 751094"/>
                  <a:gd name="connsiteY32" fmla="*/ 1276350 h 1903476"/>
                  <a:gd name="connsiteX33" fmla="*/ 131947 w 751094"/>
                  <a:gd name="connsiteY33" fmla="*/ 1331119 h 1903476"/>
                  <a:gd name="connsiteX34" fmla="*/ 59271 w 751094"/>
                  <a:gd name="connsiteY34" fmla="*/ 1416177 h 1903476"/>
                  <a:gd name="connsiteX35" fmla="*/ 33363 w 751094"/>
                  <a:gd name="connsiteY35" fmla="*/ 1527905 h 1903476"/>
                  <a:gd name="connsiteX36" fmla="*/ 34602 w 751094"/>
                  <a:gd name="connsiteY36" fmla="*/ 1551623 h 1903476"/>
                  <a:gd name="connsiteX37" fmla="*/ 35745 w 751094"/>
                  <a:gd name="connsiteY37" fmla="*/ 1562386 h 1903476"/>
                  <a:gd name="connsiteX38" fmla="*/ 252915 w 751094"/>
                  <a:gd name="connsiteY38" fmla="*/ 1562386 h 1903476"/>
                  <a:gd name="connsiteX39" fmla="*/ 252915 w 751094"/>
                  <a:gd name="connsiteY39" fmla="*/ 1542479 h 1903476"/>
                  <a:gd name="connsiteX40" fmla="*/ 256439 w 751094"/>
                  <a:gd name="connsiteY40" fmla="*/ 1497997 h 1903476"/>
                  <a:gd name="connsiteX41" fmla="*/ 271584 w 751094"/>
                  <a:gd name="connsiteY41" fmla="*/ 1455611 h 1903476"/>
                  <a:gd name="connsiteX42" fmla="*/ 304350 w 751094"/>
                  <a:gd name="connsiteY42" fmla="*/ 1423988 h 1903476"/>
                  <a:gd name="connsiteX43" fmla="*/ 357690 w 751094"/>
                  <a:gd name="connsiteY43" fmla="*/ 1411796 h 1903476"/>
                  <a:gd name="connsiteX44" fmla="*/ 402648 w 751094"/>
                  <a:gd name="connsiteY44" fmla="*/ 1421321 h 1903476"/>
                  <a:gd name="connsiteX45" fmla="*/ 456940 w 751094"/>
                  <a:gd name="connsiteY45" fmla="*/ 1481900 h 1903476"/>
                  <a:gd name="connsiteX46" fmla="*/ 463798 w 751094"/>
                  <a:gd name="connsiteY46" fmla="*/ 1523143 h 1903476"/>
                  <a:gd name="connsiteX47" fmla="*/ 448749 w 751094"/>
                  <a:gd name="connsiteY47" fmla="*/ 1582293 h 1903476"/>
                  <a:gd name="connsiteX48" fmla="*/ 413601 w 751094"/>
                  <a:gd name="connsiteY48" fmla="*/ 1629918 h 1903476"/>
                  <a:gd name="connsiteX49" fmla="*/ 369977 w 751094"/>
                  <a:gd name="connsiteY49" fmla="*/ 1672590 h 1903476"/>
                  <a:gd name="connsiteX50" fmla="*/ 328448 w 751094"/>
                  <a:gd name="connsiteY50" fmla="*/ 1712119 h 1903476"/>
                  <a:gd name="connsiteX51" fmla="*/ 297968 w 751094"/>
                  <a:gd name="connsiteY51" fmla="*/ 1751457 h 1903476"/>
                  <a:gd name="connsiteX52" fmla="*/ 287395 w 751094"/>
                  <a:gd name="connsiteY52" fmla="*/ 1789557 h 1903476"/>
                  <a:gd name="connsiteX53" fmla="*/ 287395 w 751094"/>
                  <a:gd name="connsiteY53" fmla="*/ 1869853 h 1903476"/>
                  <a:gd name="connsiteX54" fmla="*/ 486372 w 751094"/>
                  <a:gd name="connsiteY54" fmla="*/ 1869853 h 1903476"/>
                  <a:gd name="connsiteX55" fmla="*/ 486372 w 751094"/>
                  <a:gd name="connsiteY55" fmla="*/ 1828705 h 1903476"/>
                  <a:gd name="connsiteX56" fmla="*/ 508470 w 751094"/>
                  <a:gd name="connsiteY56" fmla="*/ 1781842 h 1903476"/>
                  <a:gd name="connsiteX57" fmla="*/ 553524 w 751094"/>
                  <a:gd name="connsiteY57" fmla="*/ 1743742 h 1903476"/>
                  <a:gd name="connsiteX58" fmla="*/ 608959 w 751094"/>
                  <a:gd name="connsiteY58" fmla="*/ 1702403 h 1903476"/>
                  <a:gd name="connsiteX59" fmla="*/ 662394 w 751094"/>
                  <a:gd name="connsiteY59" fmla="*/ 1653159 h 1903476"/>
                  <a:gd name="connsiteX60" fmla="*/ 702876 w 751094"/>
                  <a:gd name="connsiteY60" fmla="*/ 1592390 h 1903476"/>
                  <a:gd name="connsiteX61" fmla="*/ 718497 w 751094"/>
                  <a:gd name="connsiteY61" fmla="*/ 1517333 h 1903476"/>
                  <a:gd name="connsiteX62" fmla="*/ 694970 w 751094"/>
                  <a:gd name="connsiteY62" fmla="*/ 1410272 h 1903476"/>
                  <a:gd name="connsiteX63" fmla="*/ 628295 w 751094"/>
                  <a:gd name="connsiteY63" fmla="*/ 1328452 h 1903476"/>
                  <a:gd name="connsiteX64" fmla="*/ 523520 w 751094"/>
                  <a:gd name="connsiteY64" fmla="*/ 1275493 h 1903476"/>
                  <a:gd name="connsiteX65" fmla="*/ 533045 w 751094"/>
                  <a:gd name="connsiteY65" fmla="*/ 1243870 h 1903476"/>
                  <a:gd name="connsiteX66" fmla="*/ 648202 w 751094"/>
                  <a:gd name="connsiteY66" fmla="*/ 1302449 h 1903476"/>
                  <a:gd name="connsiteX67" fmla="*/ 723735 w 751094"/>
                  <a:gd name="connsiteY67" fmla="*/ 1395698 h 1903476"/>
                  <a:gd name="connsiteX68" fmla="*/ 751072 w 751094"/>
                  <a:gd name="connsiteY68" fmla="*/ 1518095 h 1903476"/>
                  <a:gd name="connsiteX69" fmla="*/ 732022 w 751094"/>
                  <a:gd name="connsiteY69" fmla="*/ 1607534 h 1903476"/>
                  <a:gd name="connsiteX70" fmla="*/ 686302 w 751094"/>
                  <a:gd name="connsiteY70" fmla="*/ 1676114 h 1903476"/>
                  <a:gd name="connsiteX71" fmla="*/ 628200 w 751094"/>
                  <a:gd name="connsiteY71" fmla="*/ 1729645 h 1903476"/>
                  <a:gd name="connsiteX72" fmla="*/ 572288 w 751094"/>
                  <a:gd name="connsiteY72" fmla="*/ 1771269 h 1903476"/>
                  <a:gd name="connsiteX73" fmla="*/ 531140 w 751094"/>
                  <a:gd name="connsiteY73" fmla="*/ 1805750 h 1903476"/>
                  <a:gd name="connsiteX74" fmla="*/ 518757 w 751094"/>
                  <a:gd name="connsiteY74" fmla="*/ 1829181 h 1903476"/>
                  <a:gd name="connsiteX75" fmla="*/ 519329 w 751094"/>
                  <a:gd name="connsiteY75" fmla="*/ 1903476 h 1903476"/>
                  <a:gd name="connsiteX0" fmla="*/ 519329 w 751094"/>
                  <a:gd name="connsiteY0" fmla="*/ 1462878 h 1462878"/>
                  <a:gd name="connsiteX1" fmla="*/ 254058 w 751094"/>
                  <a:gd name="connsiteY1" fmla="*/ 1462878 h 1462878"/>
                  <a:gd name="connsiteX2" fmla="*/ 254058 w 751094"/>
                  <a:gd name="connsiteY2" fmla="*/ 1349435 h 1462878"/>
                  <a:gd name="connsiteX3" fmla="*/ 269298 w 751094"/>
                  <a:gd name="connsiteY3" fmla="*/ 1294571 h 1462878"/>
                  <a:gd name="connsiteX4" fmla="*/ 304445 w 751094"/>
                  <a:gd name="connsiteY4" fmla="*/ 1249042 h 1462878"/>
                  <a:gd name="connsiteX5" fmla="*/ 347879 w 751094"/>
                  <a:gd name="connsiteY5" fmla="*/ 1207703 h 1462878"/>
                  <a:gd name="connsiteX6" fmla="*/ 389122 w 751094"/>
                  <a:gd name="connsiteY6" fmla="*/ 1167413 h 1462878"/>
                  <a:gd name="connsiteX7" fmla="*/ 419602 w 751094"/>
                  <a:gd name="connsiteY7" fmla="*/ 1125788 h 1462878"/>
                  <a:gd name="connsiteX8" fmla="*/ 430461 w 751094"/>
                  <a:gd name="connsiteY8" fmla="*/ 1082831 h 1462878"/>
                  <a:gd name="connsiteX9" fmla="*/ 425412 w 751094"/>
                  <a:gd name="connsiteY9" fmla="*/ 1052446 h 1462878"/>
                  <a:gd name="connsiteX10" fmla="*/ 411125 w 751094"/>
                  <a:gd name="connsiteY10" fmla="*/ 1027871 h 1462878"/>
                  <a:gd name="connsiteX11" fmla="*/ 388170 w 751094"/>
                  <a:gd name="connsiteY11" fmla="*/ 1010917 h 1462878"/>
                  <a:gd name="connsiteX12" fmla="*/ 357499 w 751094"/>
                  <a:gd name="connsiteY12" fmla="*/ 1004535 h 1462878"/>
                  <a:gd name="connsiteX13" fmla="*/ 320637 w 751094"/>
                  <a:gd name="connsiteY13" fmla="*/ 1012250 h 1462878"/>
                  <a:gd name="connsiteX14" fmla="*/ 299682 w 751094"/>
                  <a:gd name="connsiteY14" fmla="*/ 1032348 h 1462878"/>
                  <a:gd name="connsiteX15" fmla="*/ 288919 w 751094"/>
                  <a:gd name="connsiteY15" fmla="*/ 1062923 h 1462878"/>
                  <a:gd name="connsiteX16" fmla="*/ 285871 w 751094"/>
                  <a:gd name="connsiteY16" fmla="*/ 1102071 h 1462878"/>
                  <a:gd name="connsiteX17" fmla="*/ 285871 w 751094"/>
                  <a:gd name="connsiteY17" fmla="*/ 1120264 h 1462878"/>
                  <a:gd name="connsiteX18" fmla="*/ 287014 w 751094"/>
                  <a:gd name="connsiteY18" fmla="*/ 1136171 h 1462878"/>
                  <a:gd name="connsiteX19" fmla="*/ 289681 w 751094"/>
                  <a:gd name="connsiteY19" fmla="*/ 1155221 h 1462878"/>
                  <a:gd name="connsiteX20" fmla="*/ 5550 w 751094"/>
                  <a:gd name="connsiteY20" fmla="*/ 1155221 h 1462878"/>
                  <a:gd name="connsiteX21" fmla="*/ 4122 w 751094"/>
                  <a:gd name="connsiteY21" fmla="*/ 1140266 h 1462878"/>
                  <a:gd name="connsiteX22" fmla="*/ 1455 w 751094"/>
                  <a:gd name="connsiteY22" fmla="*/ 1114835 h 1462878"/>
                  <a:gd name="connsiteX23" fmla="*/ 26 w 751094"/>
                  <a:gd name="connsiteY23" fmla="*/ 1087593 h 1462878"/>
                  <a:gd name="connsiteX24" fmla="*/ 29744 w 751094"/>
                  <a:gd name="connsiteY24" fmla="*/ 960434 h 1462878"/>
                  <a:gd name="connsiteX25" fmla="*/ 111659 w 751094"/>
                  <a:gd name="connsiteY25" fmla="*/ 864422 h 1462878"/>
                  <a:gd name="connsiteX26" fmla="*/ 234436 w 751094"/>
                  <a:gd name="connsiteY26" fmla="*/ 804796 h 1462878"/>
                  <a:gd name="connsiteX27" fmla="*/ 370739 w 751094"/>
                  <a:gd name="connsiteY27" fmla="*/ 784412 h 1462878"/>
                  <a:gd name="connsiteX28" fmla="*/ 370739 w 751094"/>
                  <a:gd name="connsiteY28" fmla="*/ 0 h 1462878"/>
                  <a:gd name="connsiteX29" fmla="*/ 402974 w 751094"/>
                  <a:gd name="connsiteY29" fmla="*/ 5473 h 1462878"/>
                  <a:gd name="connsiteX30" fmla="*/ 403886 w 751094"/>
                  <a:gd name="connsiteY30" fmla="*/ 816702 h 1462878"/>
                  <a:gd name="connsiteX31" fmla="*/ 387312 w 751094"/>
                  <a:gd name="connsiteY31" fmla="*/ 816702 h 1462878"/>
                  <a:gd name="connsiteX32" fmla="*/ 243771 w 751094"/>
                  <a:gd name="connsiteY32" fmla="*/ 835752 h 1462878"/>
                  <a:gd name="connsiteX33" fmla="*/ 131947 w 751094"/>
                  <a:gd name="connsiteY33" fmla="*/ 890521 h 1462878"/>
                  <a:gd name="connsiteX34" fmla="*/ 59271 w 751094"/>
                  <a:gd name="connsiteY34" fmla="*/ 975579 h 1462878"/>
                  <a:gd name="connsiteX35" fmla="*/ 33363 w 751094"/>
                  <a:gd name="connsiteY35" fmla="*/ 1087307 h 1462878"/>
                  <a:gd name="connsiteX36" fmla="*/ 34602 w 751094"/>
                  <a:gd name="connsiteY36" fmla="*/ 1111025 h 1462878"/>
                  <a:gd name="connsiteX37" fmla="*/ 35745 w 751094"/>
                  <a:gd name="connsiteY37" fmla="*/ 1121788 h 1462878"/>
                  <a:gd name="connsiteX38" fmla="*/ 252915 w 751094"/>
                  <a:gd name="connsiteY38" fmla="*/ 1121788 h 1462878"/>
                  <a:gd name="connsiteX39" fmla="*/ 252915 w 751094"/>
                  <a:gd name="connsiteY39" fmla="*/ 1101881 h 1462878"/>
                  <a:gd name="connsiteX40" fmla="*/ 256439 w 751094"/>
                  <a:gd name="connsiteY40" fmla="*/ 1057399 h 1462878"/>
                  <a:gd name="connsiteX41" fmla="*/ 271584 w 751094"/>
                  <a:gd name="connsiteY41" fmla="*/ 1015013 h 1462878"/>
                  <a:gd name="connsiteX42" fmla="*/ 304350 w 751094"/>
                  <a:gd name="connsiteY42" fmla="*/ 983390 h 1462878"/>
                  <a:gd name="connsiteX43" fmla="*/ 357690 w 751094"/>
                  <a:gd name="connsiteY43" fmla="*/ 971198 h 1462878"/>
                  <a:gd name="connsiteX44" fmla="*/ 402648 w 751094"/>
                  <a:gd name="connsiteY44" fmla="*/ 980723 h 1462878"/>
                  <a:gd name="connsiteX45" fmla="*/ 456940 w 751094"/>
                  <a:gd name="connsiteY45" fmla="*/ 1041302 h 1462878"/>
                  <a:gd name="connsiteX46" fmla="*/ 463798 w 751094"/>
                  <a:gd name="connsiteY46" fmla="*/ 1082545 h 1462878"/>
                  <a:gd name="connsiteX47" fmla="*/ 448749 w 751094"/>
                  <a:gd name="connsiteY47" fmla="*/ 1141695 h 1462878"/>
                  <a:gd name="connsiteX48" fmla="*/ 413601 w 751094"/>
                  <a:gd name="connsiteY48" fmla="*/ 1189320 h 1462878"/>
                  <a:gd name="connsiteX49" fmla="*/ 369977 w 751094"/>
                  <a:gd name="connsiteY49" fmla="*/ 1231992 h 1462878"/>
                  <a:gd name="connsiteX50" fmla="*/ 328448 w 751094"/>
                  <a:gd name="connsiteY50" fmla="*/ 1271521 h 1462878"/>
                  <a:gd name="connsiteX51" fmla="*/ 297968 w 751094"/>
                  <a:gd name="connsiteY51" fmla="*/ 1310859 h 1462878"/>
                  <a:gd name="connsiteX52" fmla="*/ 287395 w 751094"/>
                  <a:gd name="connsiteY52" fmla="*/ 1348959 h 1462878"/>
                  <a:gd name="connsiteX53" fmla="*/ 287395 w 751094"/>
                  <a:gd name="connsiteY53" fmla="*/ 1429255 h 1462878"/>
                  <a:gd name="connsiteX54" fmla="*/ 486372 w 751094"/>
                  <a:gd name="connsiteY54" fmla="*/ 1429255 h 1462878"/>
                  <a:gd name="connsiteX55" fmla="*/ 486372 w 751094"/>
                  <a:gd name="connsiteY55" fmla="*/ 1388107 h 1462878"/>
                  <a:gd name="connsiteX56" fmla="*/ 508470 w 751094"/>
                  <a:gd name="connsiteY56" fmla="*/ 1341244 h 1462878"/>
                  <a:gd name="connsiteX57" fmla="*/ 553524 w 751094"/>
                  <a:gd name="connsiteY57" fmla="*/ 1303144 h 1462878"/>
                  <a:gd name="connsiteX58" fmla="*/ 608959 w 751094"/>
                  <a:gd name="connsiteY58" fmla="*/ 1261805 h 1462878"/>
                  <a:gd name="connsiteX59" fmla="*/ 662394 w 751094"/>
                  <a:gd name="connsiteY59" fmla="*/ 1212561 h 1462878"/>
                  <a:gd name="connsiteX60" fmla="*/ 702876 w 751094"/>
                  <a:gd name="connsiteY60" fmla="*/ 1151792 h 1462878"/>
                  <a:gd name="connsiteX61" fmla="*/ 718497 w 751094"/>
                  <a:gd name="connsiteY61" fmla="*/ 1076735 h 1462878"/>
                  <a:gd name="connsiteX62" fmla="*/ 694970 w 751094"/>
                  <a:gd name="connsiteY62" fmla="*/ 969674 h 1462878"/>
                  <a:gd name="connsiteX63" fmla="*/ 628295 w 751094"/>
                  <a:gd name="connsiteY63" fmla="*/ 887854 h 1462878"/>
                  <a:gd name="connsiteX64" fmla="*/ 523520 w 751094"/>
                  <a:gd name="connsiteY64" fmla="*/ 834895 h 1462878"/>
                  <a:gd name="connsiteX65" fmla="*/ 533045 w 751094"/>
                  <a:gd name="connsiteY65" fmla="*/ 803272 h 1462878"/>
                  <a:gd name="connsiteX66" fmla="*/ 648202 w 751094"/>
                  <a:gd name="connsiteY66" fmla="*/ 861851 h 1462878"/>
                  <a:gd name="connsiteX67" fmla="*/ 723735 w 751094"/>
                  <a:gd name="connsiteY67" fmla="*/ 955100 h 1462878"/>
                  <a:gd name="connsiteX68" fmla="*/ 751072 w 751094"/>
                  <a:gd name="connsiteY68" fmla="*/ 1077497 h 1462878"/>
                  <a:gd name="connsiteX69" fmla="*/ 732022 w 751094"/>
                  <a:gd name="connsiteY69" fmla="*/ 1166936 h 1462878"/>
                  <a:gd name="connsiteX70" fmla="*/ 686302 w 751094"/>
                  <a:gd name="connsiteY70" fmla="*/ 1235516 h 1462878"/>
                  <a:gd name="connsiteX71" fmla="*/ 628200 w 751094"/>
                  <a:gd name="connsiteY71" fmla="*/ 1289047 h 1462878"/>
                  <a:gd name="connsiteX72" fmla="*/ 572288 w 751094"/>
                  <a:gd name="connsiteY72" fmla="*/ 1330671 h 1462878"/>
                  <a:gd name="connsiteX73" fmla="*/ 531140 w 751094"/>
                  <a:gd name="connsiteY73" fmla="*/ 1365152 h 1462878"/>
                  <a:gd name="connsiteX74" fmla="*/ 518757 w 751094"/>
                  <a:gd name="connsiteY74" fmla="*/ 1388583 h 1462878"/>
                  <a:gd name="connsiteX75" fmla="*/ 519329 w 751094"/>
                  <a:gd name="connsiteY75" fmla="*/ 1462878 h 1462878"/>
                  <a:gd name="connsiteX0" fmla="*/ 519329 w 751094"/>
                  <a:gd name="connsiteY0" fmla="*/ 1459229 h 1459229"/>
                  <a:gd name="connsiteX1" fmla="*/ 254058 w 751094"/>
                  <a:gd name="connsiteY1" fmla="*/ 1459229 h 1459229"/>
                  <a:gd name="connsiteX2" fmla="*/ 254058 w 751094"/>
                  <a:gd name="connsiteY2" fmla="*/ 1345786 h 1459229"/>
                  <a:gd name="connsiteX3" fmla="*/ 269298 w 751094"/>
                  <a:gd name="connsiteY3" fmla="*/ 1290922 h 1459229"/>
                  <a:gd name="connsiteX4" fmla="*/ 304445 w 751094"/>
                  <a:gd name="connsiteY4" fmla="*/ 1245393 h 1459229"/>
                  <a:gd name="connsiteX5" fmla="*/ 347879 w 751094"/>
                  <a:gd name="connsiteY5" fmla="*/ 1204054 h 1459229"/>
                  <a:gd name="connsiteX6" fmla="*/ 389122 w 751094"/>
                  <a:gd name="connsiteY6" fmla="*/ 1163764 h 1459229"/>
                  <a:gd name="connsiteX7" fmla="*/ 419602 w 751094"/>
                  <a:gd name="connsiteY7" fmla="*/ 1122139 h 1459229"/>
                  <a:gd name="connsiteX8" fmla="*/ 430461 w 751094"/>
                  <a:gd name="connsiteY8" fmla="*/ 1079182 h 1459229"/>
                  <a:gd name="connsiteX9" fmla="*/ 425412 w 751094"/>
                  <a:gd name="connsiteY9" fmla="*/ 1048797 h 1459229"/>
                  <a:gd name="connsiteX10" fmla="*/ 411125 w 751094"/>
                  <a:gd name="connsiteY10" fmla="*/ 1024222 h 1459229"/>
                  <a:gd name="connsiteX11" fmla="*/ 388170 w 751094"/>
                  <a:gd name="connsiteY11" fmla="*/ 1007268 h 1459229"/>
                  <a:gd name="connsiteX12" fmla="*/ 357499 w 751094"/>
                  <a:gd name="connsiteY12" fmla="*/ 1000886 h 1459229"/>
                  <a:gd name="connsiteX13" fmla="*/ 320637 w 751094"/>
                  <a:gd name="connsiteY13" fmla="*/ 1008601 h 1459229"/>
                  <a:gd name="connsiteX14" fmla="*/ 299682 w 751094"/>
                  <a:gd name="connsiteY14" fmla="*/ 1028699 h 1459229"/>
                  <a:gd name="connsiteX15" fmla="*/ 288919 w 751094"/>
                  <a:gd name="connsiteY15" fmla="*/ 1059274 h 1459229"/>
                  <a:gd name="connsiteX16" fmla="*/ 285871 w 751094"/>
                  <a:gd name="connsiteY16" fmla="*/ 1098422 h 1459229"/>
                  <a:gd name="connsiteX17" fmla="*/ 285871 w 751094"/>
                  <a:gd name="connsiteY17" fmla="*/ 1116615 h 1459229"/>
                  <a:gd name="connsiteX18" fmla="*/ 287014 w 751094"/>
                  <a:gd name="connsiteY18" fmla="*/ 1132522 h 1459229"/>
                  <a:gd name="connsiteX19" fmla="*/ 289681 w 751094"/>
                  <a:gd name="connsiteY19" fmla="*/ 1151572 h 1459229"/>
                  <a:gd name="connsiteX20" fmla="*/ 5550 w 751094"/>
                  <a:gd name="connsiteY20" fmla="*/ 1151572 h 1459229"/>
                  <a:gd name="connsiteX21" fmla="*/ 4122 w 751094"/>
                  <a:gd name="connsiteY21" fmla="*/ 1136617 h 1459229"/>
                  <a:gd name="connsiteX22" fmla="*/ 1455 w 751094"/>
                  <a:gd name="connsiteY22" fmla="*/ 1111186 h 1459229"/>
                  <a:gd name="connsiteX23" fmla="*/ 26 w 751094"/>
                  <a:gd name="connsiteY23" fmla="*/ 1083944 h 1459229"/>
                  <a:gd name="connsiteX24" fmla="*/ 29744 w 751094"/>
                  <a:gd name="connsiteY24" fmla="*/ 956785 h 1459229"/>
                  <a:gd name="connsiteX25" fmla="*/ 111659 w 751094"/>
                  <a:gd name="connsiteY25" fmla="*/ 860773 h 1459229"/>
                  <a:gd name="connsiteX26" fmla="*/ 234436 w 751094"/>
                  <a:gd name="connsiteY26" fmla="*/ 801147 h 1459229"/>
                  <a:gd name="connsiteX27" fmla="*/ 370739 w 751094"/>
                  <a:gd name="connsiteY27" fmla="*/ 780763 h 1459229"/>
                  <a:gd name="connsiteX28" fmla="*/ 371651 w 751094"/>
                  <a:gd name="connsiteY28" fmla="*/ 0 h 1459229"/>
                  <a:gd name="connsiteX29" fmla="*/ 402974 w 751094"/>
                  <a:gd name="connsiteY29" fmla="*/ 1824 h 1459229"/>
                  <a:gd name="connsiteX30" fmla="*/ 403886 w 751094"/>
                  <a:gd name="connsiteY30" fmla="*/ 813053 h 1459229"/>
                  <a:gd name="connsiteX31" fmla="*/ 387312 w 751094"/>
                  <a:gd name="connsiteY31" fmla="*/ 813053 h 1459229"/>
                  <a:gd name="connsiteX32" fmla="*/ 243771 w 751094"/>
                  <a:gd name="connsiteY32" fmla="*/ 832103 h 1459229"/>
                  <a:gd name="connsiteX33" fmla="*/ 131947 w 751094"/>
                  <a:gd name="connsiteY33" fmla="*/ 886872 h 1459229"/>
                  <a:gd name="connsiteX34" fmla="*/ 59271 w 751094"/>
                  <a:gd name="connsiteY34" fmla="*/ 971930 h 1459229"/>
                  <a:gd name="connsiteX35" fmla="*/ 33363 w 751094"/>
                  <a:gd name="connsiteY35" fmla="*/ 1083658 h 1459229"/>
                  <a:gd name="connsiteX36" fmla="*/ 34602 w 751094"/>
                  <a:gd name="connsiteY36" fmla="*/ 1107376 h 1459229"/>
                  <a:gd name="connsiteX37" fmla="*/ 35745 w 751094"/>
                  <a:gd name="connsiteY37" fmla="*/ 1118139 h 1459229"/>
                  <a:gd name="connsiteX38" fmla="*/ 252915 w 751094"/>
                  <a:gd name="connsiteY38" fmla="*/ 1118139 h 1459229"/>
                  <a:gd name="connsiteX39" fmla="*/ 252915 w 751094"/>
                  <a:gd name="connsiteY39" fmla="*/ 1098232 h 1459229"/>
                  <a:gd name="connsiteX40" fmla="*/ 256439 w 751094"/>
                  <a:gd name="connsiteY40" fmla="*/ 1053750 h 1459229"/>
                  <a:gd name="connsiteX41" fmla="*/ 271584 w 751094"/>
                  <a:gd name="connsiteY41" fmla="*/ 1011364 h 1459229"/>
                  <a:gd name="connsiteX42" fmla="*/ 304350 w 751094"/>
                  <a:gd name="connsiteY42" fmla="*/ 979741 h 1459229"/>
                  <a:gd name="connsiteX43" fmla="*/ 357690 w 751094"/>
                  <a:gd name="connsiteY43" fmla="*/ 967549 h 1459229"/>
                  <a:gd name="connsiteX44" fmla="*/ 402648 w 751094"/>
                  <a:gd name="connsiteY44" fmla="*/ 977074 h 1459229"/>
                  <a:gd name="connsiteX45" fmla="*/ 456940 w 751094"/>
                  <a:gd name="connsiteY45" fmla="*/ 1037653 h 1459229"/>
                  <a:gd name="connsiteX46" fmla="*/ 463798 w 751094"/>
                  <a:gd name="connsiteY46" fmla="*/ 1078896 h 1459229"/>
                  <a:gd name="connsiteX47" fmla="*/ 448749 w 751094"/>
                  <a:gd name="connsiteY47" fmla="*/ 1138046 h 1459229"/>
                  <a:gd name="connsiteX48" fmla="*/ 413601 w 751094"/>
                  <a:gd name="connsiteY48" fmla="*/ 1185671 h 1459229"/>
                  <a:gd name="connsiteX49" fmla="*/ 369977 w 751094"/>
                  <a:gd name="connsiteY49" fmla="*/ 1228343 h 1459229"/>
                  <a:gd name="connsiteX50" fmla="*/ 328448 w 751094"/>
                  <a:gd name="connsiteY50" fmla="*/ 1267872 h 1459229"/>
                  <a:gd name="connsiteX51" fmla="*/ 297968 w 751094"/>
                  <a:gd name="connsiteY51" fmla="*/ 1307210 h 1459229"/>
                  <a:gd name="connsiteX52" fmla="*/ 287395 w 751094"/>
                  <a:gd name="connsiteY52" fmla="*/ 1345310 h 1459229"/>
                  <a:gd name="connsiteX53" fmla="*/ 287395 w 751094"/>
                  <a:gd name="connsiteY53" fmla="*/ 1425606 h 1459229"/>
                  <a:gd name="connsiteX54" fmla="*/ 486372 w 751094"/>
                  <a:gd name="connsiteY54" fmla="*/ 1425606 h 1459229"/>
                  <a:gd name="connsiteX55" fmla="*/ 486372 w 751094"/>
                  <a:gd name="connsiteY55" fmla="*/ 1384458 h 1459229"/>
                  <a:gd name="connsiteX56" fmla="*/ 508470 w 751094"/>
                  <a:gd name="connsiteY56" fmla="*/ 1337595 h 1459229"/>
                  <a:gd name="connsiteX57" fmla="*/ 553524 w 751094"/>
                  <a:gd name="connsiteY57" fmla="*/ 1299495 h 1459229"/>
                  <a:gd name="connsiteX58" fmla="*/ 608959 w 751094"/>
                  <a:gd name="connsiteY58" fmla="*/ 1258156 h 1459229"/>
                  <a:gd name="connsiteX59" fmla="*/ 662394 w 751094"/>
                  <a:gd name="connsiteY59" fmla="*/ 1208912 h 1459229"/>
                  <a:gd name="connsiteX60" fmla="*/ 702876 w 751094"/>
                  <a:gd name="connsiteY60" fmla="*/ 1148143 h 1459229"/>
                  <a:gd name="connsiteX61" fmla="*/ 718497 w 751094"/>
                  <a:gd name="connsiteY61" fmla="*/ 1073086 h 1459229"/>
                  <a:gd name="connsiteX62" fmla="*/ 694970 w 751094"/>
                  <a:gd name="connsiteY62" fmla="*/ 966025 h 1459229"/>
                  <a:gd name="connsiteX63" fmla="*/ 628295 w 751094"/>
                  <a:gd name="connsiteY63" fmla="*/ 884205 h 1459229"/>
                  <a:gd name="connsiteX64" fmla="*/ 523520 w 751094"/>
                  <a:gd name="connsiteY64" fmla="*/ 831246 h 1459229"/>
                  <a:gd name="connsiteX65" fmla="*/ 533045 w 751094"/>
                  <a:gd name="connsiteY65" fmla="*/ 799623 h 1459229"/>
                  <a:gd name="connsiteX66" fmla="*/ 648202 w 751094"/>
                  <a:gd name="connsiteY66" fmla="*/ 858202 h 1459229"/>
                  <a:gd name="connsiteX67" fmla="*/ 723735 w 751094"/>
                  <a:gd name="connsiteY67" fmla="*/ 951451 h 1459229"/>
                  <a:gd name="connsiteX68" fmla="*/ 751072 w 751094"/>
                  <a:gd name="connsiteY68" fmla="*/ 1073848 h 1459229"/>
                  <a:gd name="connsiteX69" fmla="*/ 732022 w 751094"/>
                  <a:gd name="connsiteY69" fmla="*/ 1163287 h 1459229"/>
                  <a:gd name="connsiteX70" fmla="*/ 686302 w 751094"/>
                  <a:gd name="connsiteY70" fmla="*/ 1231867 h 1459229"/>
                  <a:gd name="connsiteX71" fmla="*/ 628200 w 751094"/>
                  <a:gd name="connsiteY71" fmla="*/ 1285398 h 1459229"/>
                  <a:gd name="connsiteX72" fmla="*/ 572288 w 751094"/>
                  <a:gd name="connsiteY72" fmla="*/ 1327022 h 1459229"/>
                  <a:gd name="connsiteX73" fmla="*/ 531140 w 751094"/>
                  <a:gd name="connsiteY73" fmla="*/ 1361503 h 1459229"/>
                  <a:gd name="connsiteX74" fmla="*/ 518757 w 751094"/>
                  <a:gd name="connsiteY74" fmla="*/ 1384934 h 1459229"/>
                  <a:gd name="connsiteX75" fmla="*/ 519329 w 751094"/>
                  <a:gd name="connsiteY75" fmla="*/ 1459229 h 14592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</a:cxnLst>
                <a:rect l="l" t="t" r="r" b="b"/>
                <a:pathLst>
                  <a:path w="751094" h="1459229">
                    <a:moveTo>
                      <a:pt x="519329" y="1459229"/>
                    </a:moveTo>
                    <a:lnTo>
                      <a:pt x="254058" y="1459229"/>
                    </a:lnTo>
                    <a:lnTo>
                      <a:pt x="254058" y="1345786"/>
                    </a:lnTo>
                    <a:cubicBezTo>
                      <a:pt x="254086" y="1326460"/>
                      <a:pt x="259354" y="1307496"/>
                      <a:pt x="269298" y="1290922"/>
                    </a:cubicBezTo>
                    <a:cubicBezTo>
                      <a:pt x="279194" y="1274425"/>
                      <a:pt x="290996" y="1259147"/>
                      <a:pt x="304445" y="1245393"/>
                    </a:cubicBezTo>
                    <a:cubicBezTo>
                      <a:pt x="318066" y="1231391"/>
                      <a:pt x="333020" y="1217485"/>
                      <a:pt x="347879" y="1204054"/>
                    </a:cubicBezTo>
                    <a:cubicBezTo>
                      <a:pt x="362300" y="1191329"/>
                      <a:pt x="376063" y="1177880"/>
                      <a:pt x="389122" y="1163764"/>
                    </a:cubicBezTo>
                    <a:cubicBezTo>
                      <a:pt x="400905" y="1151152"/>
                      <a:pt x="411134" y="1137179"/>
                      <a:pt x="419602" y="1122139"/>
                    </a:cubicBezTo>
                    <a:cubicBezTo>
                      <a:pt x="426927" y="1109023"/>
                      <a:pt x="430670" y="1094202"/>
                      <a:pt x="430461" y="1079182"/>
                    </a:cubicBezTo>
                    <a:cubicBezTo>
                      <a:pt x="430470" y="1068847"/>
                      <a:pt x="428765" y="1058579"/>
                      <a:pt x="425412" y="1048797"/>
                    </a:cubicBezTo>
                    <a:cubicBezTo>
                      <a:pt x="422355" y="1039729"/>
                      <a:pt x="417497" y="1031366"/>
                      <a:pt x="411125" y="1024222"/>
                    </a:cubicBezTo>
                    <a:cubicBezTo>
                      <a:pt x="404676" y="1017107"/>
                      <a:pt x="396866" y="1011345"/>
                      <a:pt x="388170" y="1007268"/>
                    </a:cubicBezTo>
                    <a:cubicBezTo>
                      <a:pt x="378568" y="1002829"/>
                      <a:pt x="368072" y="1000638"/>
                      <a:pt x="357499" y="1000886"/>
                    </a:cubicBezTo>
                    <a:cubicBezTo>
                      <a:pt x="344755" y="1000257"/>
                      <a:pt x="332058" y="1002915"/>
                      <a:pt x="320637" y="1008601"/>
                    </a:cubicBezTo>
                    <a:cubicBezTo>
                      <a:pt x="312036" y="1013383"/>
                      <a:pt x="304816" y="1020308"/>
                      <a:pt x="299682" y="1028699"/>
                    </a:cubicBezTo>
                    <a:cubicBezTo>
                      <a:pt x="294206" y="1038129"/>
                      <a:pt x="290557" y="1048502"/>
                      <a:pt x="288919" y="1059274"/>
                    </a:cubicBezTo>
                    <a:cubicBezTo>
                      <a:pt x="286890" y="1072228"/>
                      <a:pt x="285871" y="1085316"/>
                      <a:pt x="285871" y="1098422"/>
                    </a:cubicBezTo>
                    <a:lnTo>
                      <a:pt x="285871" y="1116615"/>
                    </a:lnTo>
                    <a:cubicBezTo>
                      <a:pt x="285881" y="1121939"/>
                      <a:pt x="286262" y="1127254"/>
                      <a:pt x="287014" y="1132522"/>
                    </a:cubicBezTo>
                    <a:lnTo>
                      <a:pt x="289681" y="1151572"/>
                    </a:lnTo>
                    <a:lnTo>
                      <a:pt x="5550" y="1151572"/>
                    </a:lnTo>
                    <a:lnTo>
                      <a:pt x="4122" y="1136617"/>
                    </a:lnTo>
                    <a:cubicBezTo>
                      <a:pt x="3169" y="1127854"/>
                      <a:pt x="2312" y="1119377"/>
                      <a:pt x="1455" y="1111186"/>
                    </a:cubicBezTo>
                    <a:cubicBezTo>
                      <a:pt x="483" y="1102137"/>
                      <a:pt x="7" y="1093040"/>
                      <a:pt x="26" y="1083944"/>
                    </a:cubicBezTo>
                    <a:cubicBezTo>
                      <a:pt x="-584" y="1039767"/>
                      <a:pt x="9618" y="996114"/>
                      <a:pt x="29744" y="956785"/>
                    </a:cubicBezTo>
                    <a:cubicBezTo>
                      <a:pt x="49661" y="919152"/>
                      <a:pt x="77626" y="886365"/>
                      <a:pt x="111659" y="860773"/>
                    </a:cubicBezTo>
                    <a:cubicBezTo>
                      <a:pt x="148597" y="833569"/>
                      <a:pt x="190212" y="813361"/>
                      <a:pt x="234436" y="801147"/>
                    </a:cubicBezTo>
                    <a:cubicBezTo>
                      <a:pt x="278794" y="788486"/>
                      <a:pt x="324619" y="781635"/>
                      <a:pt x="370739" y="780763"/>
                    </a:cubicBezTo>
                    <a:lnTo>
                      <a:pt x="371651" y="0"/>
                    </a:lnTo>
                    <a:lnTo>
                      <a:pt x="402974" y="1824"/>
                    </a:lnTo>
                    <a:lnTo>
                      <a:pt x="403886" y="813053"/>
                    </a:lnTo>
                    <a:lnTo>
                      <a:pt x="387312" y="813053"/>
                    </a:lnTo>
                    <a:cubicBezTo>
                      <a:pt x="338811" y="812618"/>
                      <a:pt x="290481" y="819031"/>
                      <a:pt x="243771" y="832103"/>
                    </a:cubicBezTo>
                    <a:cubicBezTo>
                      <a:pt x="203480" y="843430"/>
                      <a:pt x="165589" y="861988"/>
                      <a:pt x="131947" y="886872"/>
                    </a:cubicBezTo>
                    <a:cubicBezTo>
                      <a:pt x="101734" y="909503"/>
                      <a:pt x="76912" y="938554"/>
                      <a:pt x="59271" y="971930"/>
                    </a:cubicBezTo>
                    <a:cubicBezTo>
                      <a:pt x="41688" y="1006515"/>
                      <a:pt x="32792" y="1044863"/>
                      <a:pt x="33363" y="1083658"/>
                    </a:cubicBezTo>
                    <a:cubicBezTo>
                      <a:pt x="33335" y="1091583"/>
                      <a:pt x="33744" y="1099498"/>
                      <a:pt x="34602" y="1107376"/>
                    </a:cubicBezTo>
                    <a:lnTo>
                      <a:pt x="35745" y="1118139"/>
                    </a:lnTo>
                    <a:lnTo>
                      <a:pt x="252915" y="1118139"/>
                    </a:lnTo>
                    <a:lnTo>
                      <a:pt x="252915" y="1098232"/>
                    </a:lnTo>
                    <a:cubicBezTo>
                      <a:pt x="252886" y="1083334"/>
                      <a:pt x="254067" y="1068456"/>
                      <a:pt x="256439" y="1053750"/>
                    </a:cubicBezTo>
                    <a:cubicBezTo>
                      <a:pt x="258715" y="1038776"/>
                      <a:pt x="263859" y="1024384"/>
                      <a:pt x="271584" y="1011364"/>
                    </a:cubicBezTo>
                    <a:cubicBezTo>
                      <a:pt x="279613" y="998190"/>
                      <a:pt x="290900" y="987303"/>
                      <a:pt x="304350" y="979741"/>
                    </a:cubicBezTo>
                    <a:cubicBezTo>
                      <a:pt x="320752" y="971054"/>
                      <a:pt x="339145" y="966853"/>
                      <a:pt x="357690" y="967549"/>
                    </a:cubicBezTo>
                    <a:cubicBezTo>
                      <a:pt x="373206" y="967291"/>
                      <a:pt x="388570" y="970549"/>
                      <a:pt x="402648" y="977074"/>
                    </a:cubicBezTo>
                    <a:cubicBezTo>
                      <a:pt x="428232" y="989037"/>
                      <a:pt x="447834" y="1010916"/>
                      <a:pt x="456940" y="1037653"/>
                    </a:cubicBezTo>
                    <a:cubicBezTo>
                      <a:pt x="461512" y="1050921"/>
                      <a:pt x="463827" y="1064865"/>
                      <a:pt x="463798" y="1078896"/>
                    </a:cubicBezTo>
                    <a:cubicBezTo>
                      <a:pt x="463970" y="1099584"/>
                      <a:pt x="458788" y="1119958"/>
                      <a:pt x="448749" y="1138046"/>
                    </a:cubicBezTo>
                    <a:cubicBezTo>
                      <a:pt x="438957" y="1155248"/>
                      <a:pt x="427155" y="1171241"/>
                      <a:pt x="413601" y="1185671"/>
                    </a:cubicBezTo>
                    <a:cubicBezTo>
                      <a:pt x="399800" y="1200625"/>
                      <a:pt x="385236" y="1214875"/>
                      <a:pt x="369977" y="1228343"/>
                    </a:cubicBezTo>
                    <a:cubicBezTo>
                      <a:pt x="355404" y="1241202"/>
                      <a:pt x="341402" y="1254442"/>
                      <a:pt x="328448" y="1267872"/>
                    </a:cubicBezTo>
                    <a:cubicBezTo>
                      <a:pt x="316808" y="1279768"/>
                      <a:pt x="306588" y="1292970"/>
                      <a:pt x="297968" y="1307210"/>
                    </a:cubicBezTo>
                    <a:cubicBezTo>
                      <a:pt x="291005" y="1318697"/>
                      <a:pt x="287348" y="1331880"/>
                      <a:pt x="287395" y="1345310"/>
                    </a:cubicBezTo>
                    <a:lnTo>
                      <a:pt x="287395" y="1425606"/>
                    </a:lnTo>
                    <a:lnTo>
                      <a:pt x="486372" y="1425606"/>
                    </a:lnTo>
                    <a:lnTo>
                      <a:pt x="486372" y="1384458"/>
                    </a:lnTo>
                    <a:cubicBezTo>
                      <a:pt x="487115" y="1366494"/>
                      <a:pt x="495088" y="1349596"/>
                      <a:pt x="508470" y="1337595"/>
                    </a:cubicBezTo>
                    <a:cubicBezTo>
                      <a:pt x="522510" y="1323774"/>
                      <a:pt x="537569" y="1311039"/>
                      <a:pt x="553524" y="1299495"/>
                    </a:cubicBezTo>
                    <a:cubicBezTo>
                      <a:pt x="570669" y="1286922"/>
                      <a:pt x="589147" y="1273206"/>
                      <a:pt x="608959" y="1258156"/>
                    </a:cubicBezTo>
                    <a:cubicBezTo>
                      <a:pt x="628314" y="1243507"/>
                      <a:pt x="646211" y="1227010"/>
                      <a:pt x="662394" y="1208912"/>
                    </a:cubicBezTo>
                    <a:cubicBezTo>
                      <a:pt x="678701" y="1190681"/>
                      <a:pt x="692331" y="1170212"/>
                      <a:pt x="702876" y="1148143"/>
                    </a:cubicBezTo>
                    <a:cubicBezTo>
                      <a:pt x="713677" y="1124625"/>
                      <a:pt x="719020" y="1098965"/>
                      <a:pt x="718497" y="1073086"/>
                    </a:cubicBezTo>
                    <a:cubicBezTo>
                      <a:pt x="718992" y="1036062"/>
                      <a:pt x="710943" y="999429"/>
                      <a:pt x="694970" y="966025"/>
                    </a:cubicBezTo>
                    <a:cubicBezTo>
                      <a:pt x="679254" y="934040"/>
                      <a:pt x="656451" y="906055"/>
                      <a:pt x="628295" y="884205"/>
                    </a:cubicBezTo>
                    <a:cubicBezTo>
                      <a:pt x="597005" y="860128"/>
                      <a:pt x="561458" y="842162"/>
                      <a:pt x="523520" y="831246"/>
                    </a:cubicBezTo>
                    <a:lnTo>
                      <a:pt x="533045" y="799623"/>
                    </a:lnTo>
                    <a:cubicBezTo>
                      <a:pt x="574736" y="811816"/>
                      <a:pt x="613798" y="831682"/>
                      <a:pt x="648202" y="858202"/>
                    </a:cubicBezTo>
                    <a:cubicBezTo>
                      <a:pt x="680111" y="883174"/>
                      <a:pt x="705933" y="915056"/>
                      <a:pt x="723735" y="951451"/>
                    </a:cubicBezTo>
                    <a:cubicBezTo>
                      <a:pt x="742223" y="989580"/>
                      <a:pt x="751586" y="1031480"/>
                      <a:pt x="751072" y="1073848"/>
                    </a:cubicBezTo>
                    <a:cubicBezTo>
                      <a:pt x="751529" y="1104718"/>
                      <a:pt x="745014" y="1135284"/>
                      <a:pt x="732022" y="1163287"/>
                    </a:cubicBezTo>
                    <a:cubicBezTo>
                      <a:pt x="720078" y="1188176"/>
                      <a:pt x="704685" y="1211265"/>
                      <a:pt x="686302" y="1231867"/>
                    </a:cubicBezTo>
                    <a:cubicBezTo>
                      <a:pt x="668700" y="1251546"/>
                      <a:pt x="649250" y="1269472"/>
                      <a:pt x="628200" y="1285398"/>
                    </a:cubicBezTo>
                    <a:cubicBezTo>
                      <a:pt x="608264" y="1300447"/>
                      <a:pt x="589623" y="1314325"/>
                      <a:pt x="572288" y="1327022"/>
                    </a:cubicBezTo>
                    <a:cubicBezTo>
                      <a:pt x="557705" y="1337442"/>
                      <a:pt x="543951" y="1348977"/>
                      <a:pt x="531140" y="1361503"/>
                    </a:cubicBezTo>
                    <a:cubicBezTo>
                      <a:pt x="524063" y="1367361"/>
                      <a:pt x="519605" y="1375790"/>
                      <a:pt x="518757" y="1384934"/>
                    </a:cubicBezTo>
                    <a:cubicBezTo>
                      <a:pt x="518948" y="1409699"/>
                      <a:pt x="519138" y="1434464"/>
                      <a:pt x="519329" y="1459229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" name="Freeform: Shape 11">
                <a:extLst>
                  <a:ext uri="{FF2B5EF4-FFF2-40B4-BE49-F238E27FC236}">
                    <a16:creationId xmlns:a16="http://schemas.microsoft.com/office/drawing/2014/main" id="{72981E5E-283A-4577-B2C5-D26E9F521959}"/>
                  </a:ext>
                </a:extLst>
              </p:cNvPr>
              <p:cNvSpPr/>
              <p:nvPr/>
            </p:nvSpPr>
            <p:spPr>
              <a:xfrm>
                <a:off x="6628448" y="3589399"/>
                <a:ext cx="267748" cy="1121447"/>
              </a:xfrm>
              <a:custGeom>
                <a:avLst/>
                <a:gdLst>
                  <a:gd name="connsiteX0" fmla="*/ 149066 w 267747"/>
                  <a:gd name="connsiteY0" fmla="*/ 1562957 h 1562957"/>
                  <a:gd name="connsiteX1" fmla="*/ 115919 w 267747"/>
                  <a:gd name="connsiteY1" fmla="*/ 1562957 h 1562957"/>
                  <a:gd name="connsiteX2" fmla="*/ 115919 w 267747"/>
                  <a:gd name="connsiteY2" fmla="*/ 252127 h 1562957"/>
                  <a:gd name="connsiteX3" fmla="*/ 0 w 267747"/>
                  <a:gd name="connsiteY3" fmla="*/ 252127 h 1562957"/>
                  <a:gd name="connsiteX4" fmla="*/ 0 w 267747"/>
                  <a:gd name="connsiteY4" fmla="*/ 0 h 1562957"/>
                  <a:gd name="connsiteX5" fmla="*/ 267748 w 267747"/>
                  <a:gd name="connsiteY5" fmla="*/ 0 h 1562957"/>
                  <a:gd name="connsiteX6" fmla="*/ 267748 w 267747"/>
                  <a:gd name="connsiteY6" fmla="*/ 235553 h 1562957"/>
                  <a:gd name="connsiteX7" fmla="*/ 234601 w 267747"/>
                  <a:gd name="connsiteY7" fmla="*/ 235553 h 1562957"/>
                  <a:gd name="connsiteX8" fmla="*/ 234601 w 267747"/>
                  <a:gd name="connsiteY8" fmla="*/ 33052 h 1562957"/>
                  <a:gd name="connsiteX9" fmla="*/ 33052 w 267747"/>
                  <a:gd name="connsiteY9" fmla="*/ 33052 h 1562957"/>
                  <a:gd name="connsiteX10" fmla="*/ 33052 w 267747"/>
                  <a:gd name="connsiteY10" fmla="*/ 219075 h 1562957"/>
                  <a:gd name="connsiteX11" fmla="*/ 149066 w 267747"/>
                  <a:gd name="connsiteY11" fmla="*/ 219075 h 1562957"/>
                  <a:gd name="connsiteX12" fmla="*/ 149066 w 267747"/>
                  <a:gd name="connsiteY12" fmla="*/ 1562957 h 1562957"/>
                  <a:gd name="connsiteX0" fmla="*/ 149066 w 267748"/>
                  <a:gd name="connsiteY0" fmla="*/ 1562957 h 1562957"/>
                  <a:gd name="connsiteX1" fmla="*/ 115919 w 267748"/>
                  <a:gd name="connsiteY1" fmla="*/ 1121447 h 1562957"/>
                  <a:gd name="connsiteX2" fmla="*/ 115919 w 267748"/>
                  <a:gd name="connsiteY2" fmla="*/ 252127 h 1562957"/>
                  <a:gd name="connsiteX3" fmla="*/ 0 w 267748"/>
                  <a:gd name="connsiteY3" fmla="*/ 252127 h 1562957"/>
                  <a:gd name="connsiteX4" fmla="*/ 0 w 267748"/>
                  <a:gd name="connsiteY4" fmla="*/ 0 h 1562957"/>
                  <a:gd name="connsiteX5" fmla="*/ 267748 w 267748"/>
                  <a:gd name="connsiteY5" fmla="*/ 0 h 1562957"/>
                  <a:gd name="connsiteX6" fmla="*/ 267748 w 267748"/>
                  <a:gd name="connsiteY6" fmla="*/ 235553 h 1562957"/>
                  <a:gd name="connsiteX7" fmla="*/ 234601 w 267748"/>
                  <a:gd name="connsiteY7" fmla="*/ 235553 h 1562957"/>
                  <a:gd name="connsiteX8" fmla="*/ 234601 w 267748"/>
                  <a:gd name="connsiteY8" fmla="*/ 33052 h 1562957"/>
                  <a:gd name="connsiteX9" fmla="*/ 33052 w 267748"/>
                  <a:gd name="connsiteY9" fmla="*/ 33052 h 1562957"/>
                  <a:gd name="connsiteX10" fmla="*/ 33052 w 267748"/>
                  <a:gd name="connsiteY10" fmla="*/ 219075 h 1562957"/>
                  <a:gd name="connsiteX11" fmla="*/ 149066 w 267748"/>
                  <a:gd name="connsiteY11" fmla="*/ 219075 h 1562957"/>
                  <a:gd name="connsiteX12" fmla="*/ 149066 w 267748"/>
                  <a:gd name="connsiteY12" fmla="*/ 1562957 h 1562957"/>
                  <a:gd name="connsiteX0" fmla="*/ 145417 w 267748"/>
                  <a:gd name="connsiteY0" fmla="*/ 1136042 h 1136042"/>
                  <a:gd name="connsiteX1" fmla="*/ 115919 w 267748"/>
                  <a:gd name="connsiteY1" fmla="*/ 1121447 h 1136042"/>
                  <a:gd name="connsiteX2" fmla="*/ 115919 w 267748"/>
                  <a:gd name="connsiteY2" fmla="*/ 252127 h 1136042"/>
                  <a:gd name="connsiteX3" fmla="*/ 0 w 267748"/>
                  <a:gd name="connsiteY3" fmla="*/ 252127 h 1136042"/>
                  <a:gd name="connsiteX4" fmla="*/ 0 w 267748"/>
                  <a:gd name="connsiteY4" fmla="*/ 0 h 1136042"/>
                  <a:gd name="connsiteX5" fmla="*/ 267748 w 267748"/>
                  <a:gd name="connsiteY5" fmla="*/ 0 h 1136042"/>
                  <a:gd name="connsiteX6" fmla="*/ 267748 w 267748"/>
                  <a:gd name="connsiteY6" fmla="*/ 235553 h 1136042"/>
                  <a:gd name="connsiteX7" fmla="*/ 234601 w 267748"/>
                  <a:gd name="connsiteY7" fmla="*/ 235553 h 1136042"/>
                  <a:gd name="connsiteX8" fmla="*/ 234601 w 267748"/>
                  <a:gd name="connsiteY8" fmla="*/ 33052 h 1136042"/>
                  <a:gd name="connsiteX9" fmla="*/ 33052 w 267748"/>
                  <a:gd name="connsiteY9" fmla="*/ 33052 h 1136042"/>
                  <a:gd name="connsiteX10" fmla="*/ 33052 w 267748"/>
                  <a:gd name="connsiteY10" fmla="*/ 219075 h 1136042"/>
                  <a:gd name="connsiteX11" fmla="*/ 149066 w 267748"/>
                  <a:gd name="connsiteY11" fmla="*/ 219075 h 1136042"/>
                  <a:gd name="connsiteX12" fmla="*/ 145417 w 267748"/>
                  <a:gd name="connsiteY12" fmla="*/ 1136042 h 1136042"/>
                  <a:gd name="connsiteX0" fmla="*/ 145417 w 267748"/>
                  <a:gd name="connsiteY0" fmla="*/ 1114149 h 1121447"/>
                  <a:gd name="connsiteX1" fmla="*/ 115919 w 267748"/>
                  <a:gd name="connsiteY1" fmla="*/ 1121447 h 1121447"/>
                  <a:gd name="connsiteX2" fmla="*/ 115919 w 267748"/>
                  <a:gd name="connsiteY2" fmla="*/ 252127 h 1121447"/>
                  <a:gd name="connsiteX3" fmla="*/ 0 w 267748"/>
                  <a:gd name="connsiteY3" fmla="*/ 252127 h 1121447"/>
                  <a:gd name="connsiteX4" fmla="*/ 0 w 267748"/>
                  <a:gd name="connsiteY4" fmla="*/ 0 h 1121447"/>
                  <a:gd name="connsiteX5" fmla="*/ 267748 w 267748"/>
                  <a:gd name="connsiteY5" fmla="*/ 0 h 1121447"/>
                  <a:gd name="connsiteX6" fmla="*/ 267748 w 267748"/>
                  <a:gd name="connsiteY6" fmla="*/ 235553 h 1121447"/>
                  <a:gd name="connsiteX7" fmla="*/ 234601 w 267748"/>
                  <a:gd name="connsiteY7" fmla="*/ 235553 h 1121447"/>
                  <a:gd name="connsiteX8" fmla="*/ 234601 w 267748"/>
                  <a:gd name="connsiteY8" fmla="*/ 33052 h 1121447"/>
                  <a:gd name="connsiteX9" fmla="*/ 33052 w 267748"/>
                  <a:gd name="connsiteY9" fmla="*/ 33052 h 1121447"/>
                  <a:gd name="connsiteX10" fmla="*/ 33052 w 267748"/>
                  <a:gd name="connsiteY10" fmla="*/ 219075 h 1121447"/>
                  <a:gd name="connsiteX11" fmla="*/ 149066 w 267748"/>
                  <a:gd name="connsiteY11" fmla="*/ 219075 h 1121447"/>
                  <a:gd name="connsiteX12" fmla="*/ 145417 w 267748"/>
                  <a:gd name="connsiteY12" fmla="*/ 1114149 h 11214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67748" h="1121447">
                    <a:moveTo>
                      <a:pt x="145417" y="1114149"/>
                    </a:moveTo>
                    <a:lnTo>
                      <a:pt x="115919" y="1121447"/>
                    </a:lnTo>
                    <a:lnTo>
                      <a:pt x="115919" y="252127"/>
                    </a:lnTo>
                    <a:lnTo>
                      <a:pt x="0" y="252127"/>
                    </a:lnTo>
                    <a:lnTo>
                      <a:pt x="0" y="0"/>
                    </a:lnTo>
                    <a:lnTo>
                      <a:pt x="267748" y="0"/>
                    </a:lnTo>
                    <a:lnTo>
                      <a:pt x="267748" y="235553"/>
                    </a:lnTo>
                    <a:lnTo>
                      <a:pt x="234601" y="235553"/>
                    </a:lnTo>
                    <a:lnTo>
                      <a:pt x="234601" y="33052"/>
                    </a:lnTo>
                    <a:lnTo>
                      <a:pt x="33052" y="33052"/>
                    </a:lnTo>
                    <a:lnTo>
                      <a:pt x="33052" y="219075"/>
                    </a:lnTo>
                    <a:lnTo>
                      <a:pt x="149066" y="219075"/>
                    </a:lnTo>
                    <a:cubicBezTo>
                      <a:pt x="147850" y="524731"/>
                      <a:pt x="146633" y="808493"/>
                      <a:pt x="145417" y="1114149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5" name="Freeform: Shape 12">
              <a:extLst>
                <a:ext uri="{FF2B5EF4-FFF2-40B4-BE49-F238E27FC236}">
                  <a16:creationId xmlns:a16="http://schemas.microsoft.com/office/drawing/2014/main" id="{47A66EFE-3ECF-4481-A1A0-D897D6544D5F}"/>
                </a:ext>
              </a:extLst>
            </p:cNvPr>
            <p:cNvSpPr/>
            <p:nvPr/>
          </p:nvSpPr>
          <p:spPr>
            <a:xfrm>
              <a:off x="7094928" y="4005180"/>
              <a:ext cx="907640" cy="830760"/>
            </a:xfrm>
            <a:custGeom>
              <a:avLst/>
              <a:gdLst>
                <a:gd name="connsiteX0" fmla="*/ 128324 w 347699"/>
                <a:gd name="connsiteY0" fmla="*/ 318249 h 318248"/>
                <a:gd name="connsiteX1" fmla="*/ 128324 w 347699"/>
                <a:gd name="connsiteY1" fmla="*/ 269862 h 318248"/>
                <a:gd name="connsiteX2" fmla="*/ 133753 w 347699"/>
                <a:gd name="connsiteY2" fmla="*/ 250336 h 318248"/>
                <a:gd name="connsiteX3" fmla="*/ 149279 w 347699"/>
                <a:gd name="connsiteY3" fmla="*/ 230333 h 318248"/>
                <a:gd name="connsiteX4" fmla="*/ 170234 w 347699"/>
                <a:gd name="connsiteY4" fmla="*/ 210331 h 318248"/>
                <a:gd name="connsiteX5" fmla="*/ 192237 w 347699"/>
                <a:gd name="connsiteY5" fmla="*/ 188804 h 318248"/>
                <a:gd name="connsiteX6" fmla="*/ 209858 w 347699"/>
                <a:gd name="connsiteY6" fmla="*/ 164706 h 318248"/>
                <a:gd name="connsiteX7" fmla="*/ 217383 w 347699"/>
                <a:gd name="connsiteY7" fmla="*/ 135178 h 318248"/>
                <a:gd name="connsiteX8" fmla="*/ 213954 w 347699"/>
                <a:gd name="connsiteY8" fmla="*/ 114604 h 318248"/>
                <a:gd name="connsiteX9" fmla="*/ 203572 w 347699"/>
                <a:gd name="connsiteY9" fmla="*/ 96793 h 318248"/>
                <a:gd name="connsiteX10" fmla="*/ 186903 w 347699"/>
                <a:gd name="connsiteY10" fmla="*/ 84410 h 318248"/>
                <a:gd name="connsiteX11" fmla="*/ 164519 w 347699"/>
                <a:gd name="connsiteY11" fmla="*/ 79648 h 318248"/>
                <a:gd name="connsiteX12" fmla="*/ 137944 w 347699"/>
                <a:gd name="connsiteY12" fmla="*/ 85744 h 318248"/>
                <a:gd name="connsiteX13" fmla="*/ 121561 w 347699"/>
                <a:gd name="connsiteY13" fmla="*/ 101460 h 318248"/>
                <a:gd name="connsiteX14" fmla="*/ 114037 w 347699"/>
                <a:gd name="connsiteY14" fmla="*/ 122605 h 318248"/>
                <a:gd name="connsiteX15" fmla="*/ 112322 w 347699"/>
                <a:gd name="connsiteY15" fmla="*/ 144894 h 318248"/>
                <a:gd name="connsiteX16" fmla="*/ 112322 w 347699"/>
                <a:gd name="connsiteY16" fmla="*/ 155657 h 318248"/>
                <a:gd name="connsiteX17" fmla="*/ 1261 w 347699"/>
                <a:gd name="connsiteY17" fmla="*/ 155657 h 318248"/>
                <a:gd name="connsiteX18" fmla="*/ 594 w 347699"/>
                <a:gd name="connsiteY18" fmla="*/ 149656 h 318248"/>
                <a:gd name="connsiteX19" fmla="*/ 22 w 347699"/>
                <a:gd name="connsiteY19" fmla="*/ 137560 h 318248"/>
                <a:gd name="connsiteX20" fmla="*/ 13167 w 347699"/>
                <a:gd name="connsiteY20" fmla="*/ 80410 h 318248"/>
                <a:gd name="connsiteX21" fmla="*/ 50029 w 347699"/>
                <a:gd name="connsiteY21" fmla="*/ 37261 h 318248"/>
                <a:gd name="connsiteX22" fmla="*/ 107179 w 347699"/>
                <a:gd name="connsiteY22" fmla="*/ 9544 h 318248"/>
                <a:gd name="connsiteX23" fmla="*/ 179854 w 347699"/>
                <a:gd name="connsiteY23" fmla="*/ 19 h 318248"/>
                <a:gd name="connsiteX24" fmla="*/ 249101 w 347699"/>
                <a:gd name="connsiteY24" fmla="*/ 9544 h 318248"/>
                <a:gd name="connsiteX25" fmla="*/ 302060 w 347699"/>
                <a:gd name="connsiteY25" fmla="*/ 36785 h 318248"/>
                <a:gd name="connsiteX26" fmla="*/ 335779 w 347699"/>
                <a:gd name="connsiteY26" fmla="*/ 78314 h 318248"/>
                <a:gd name="connsiteX27" fmla="*/ 347685 w 347699"/>
                <a:gd name="connsiteY27" fmla="*/ 132702 h 318248"/>
                <a:gd name="connsiteX28" fmla="*/ 339779 w 347699"/>
                <a:gd name="connsiteY28" fmla="*/ 170802 h 318248"/>
                <a:gd name="connsiteX29" fmla="*/ 319205 w 347699"/>
                <a:gd name="connsiteY29" fmla="*/ 201663 h 318248"/>
                <a:gd name="connsiteX30" fmla="*/ 292154 w 347699"/>
                <a:gd name="connsiteY30" fmla="*/ 226618 h 318248"/>
                <a:gd name="connsiteX31" fmla="*/ 263579 w 347699"/>
                <a:gd name="connsiteY31" fmla="*/ 247478 h 318248"/>
                <a:gd name="connsiteX32" fmla="*/ 240910 w 347699"/>
                <a:gd name="connsiteY32" fmla="*/ 266528 h 318248"/>
                <a:gd name="connsiteX33" fmla="*/ 229956 w 347699"/>
                <a:gd name="connsiteY33" fmla="*/ 289674 h 318248"/>
                <a:gd name="connsiteX34" fmla="*/ 229956 w 347699"/>
                <a:gd name="connsiteY34" fmla="*/ 318249 h 318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347699" h="318248">
                  <a:moveTo>
                    <a:pt x="128324" y="318249"/>
                  </a:moveTo>
                  <a:lnTo>
                    <a:pt x="128324" y="269862"/>
                  </a:lnTo>
                  <a:cubicBezTo>
                    <a:pt x="128276" y="262975"/>
                    <a:pt x="130153" y="256213"/>
                    <a:pt x="133753" y="250336"/>
                  </a:cubicBezTo>
                  <a:cubicBezTo>
                    <a:pt x="138078" y="243049"/>
                    <a:pt x="143297" y="236334"/>
                    <a:pt x="149279" y="230333"/>
                  </a:cubicBezTo>
                  <a:cubicBezTo>
                    <a:pt x="155756" y="223475"/>
                    <a:pt x="162900" y="216808"/>
                    <a:pt x="170234" y="210331"/>
                  </a:cubicBezTo>
                  <a:cubicBezTo>
                    <a:pt x="177568" y="203854"/>
                    <a:pt x="185379" y="196234"/>
                    <a:pt x="192237" y="188804"/>
                  </a:cubicBezTo>
                  <a:cubicBezTo>
                    <a:pt x="199076" y="181527"/>
                    <a:pt x="204991" y="173431"/>
                    <a:pt x="209858" y="164706"/>
                  </a:cubicBezTo>
                  <a:cubicBezTo>
                    <a:pt x="214859" y="155676"/>
                    <a:pt x="217450" y="145504"/>
                    <a:pt x="217383" y="135178"/>
                  </a:cubicBezTo>
                  <a:cubicBezTo>
                    <a:pt x="217402" y="128178"/>
                    <a:pt x="216240" y="121224"/>
                    <a:pt x="213954" y="114604"/>
                  </a:cubicBezTo>
                  <a:cubicBezTo>
                    <a:pt x="211715" y="108032"/>
                    <a:pt x="208191" y="101974"/>
                    <a:pt x="203572" y="96793"/>
                  </a:cubicBezTo>
                  <a:cubicBezTo>
                    <a:pt x="198885" y="91602"/>
                    <a:pt x="193218" y="87401"/>
                    <a:pt x="186903" y="84410"/>
                  </a:cubicBezTo>
                  <a:cubicBezTo>
                    <a:pt x="179892" y="81162"/>
                    <a:pt x="172244" y="79533"/>
                    <a:pt x="164519" y="79648"/>
                  </a:cubicBezTo>
                  <a:cubicBezTo>
                    <a:pt x="155280" y="79276"/>
                    <a:pt x="146107" y="81381"/>
                    <a:pt x="137944" y="85744"/>
                  </a:cubicBezTo>
                  <a:cubicBezTo>
                    <a:pt x="131220" y="89487"/>
                    <a:pt x="125581" y="94897"/>
                    <a:pt x="121561" y="101460"/>
                  </a:cubicBezTo>
                  <a:cubicBezTo>
                    <a:pt x="117751" y="107975"/>
                    <a:pt x="115199" y="115147"/>
                    <a:pt x="114037" y="122605"/>
                  </a:cubicBezTo>
                  <a:cubicBezTo>
                    <a:pt x="112884" y="129978"/>
                    <a:pt x="112312" y="137426"/>
                    <a:pt x="112322" y="144894"/>
                  </a:cubicBezTo>
                  <a:lnTo>
                    <a:pt x="112322" y="155657"/>
                  </a:lnTo>
                  <a:lnTo>
                    <a:pt x="1261" y="155657"/>
                  </a:lnTo>
                  <a:cubicBezTo>
                    <a:pt x="1261" y="153657"/>
                    <a:pt x="1261" y="151657"/>
                    <a:pt x="594" y="149656"/>
                  </a:cubicBezTo>
                  <a:cubicBezTo>
                    <a:pt x="594" y="145846"/>
                    <a:pt x="22" y="141751"/>
                    <a:pt x="22" y="137560"/>
                  </a:cubicBezTo>
                  <a:cubicBezTo>
                    <a:pt x="-359" y="117719"/>
                    <a:pt x="4156" y="98088"/>
                    <a:pt x="13167" y="80410"/>
                  </a:cubicBezTo>
                  <a:cubicBezTo>
                    <a:pt x="22149" y="63503"/>
                    <a:pt x="34731" y="48777"/>
                    <a:pt x="50029" y="37261"/>
                  </a:cubicBezTo>
                  <a:cubicBezTo>
                    <a:pt x="67212" y="24593"/>
                    <a:pt x="86586" y="15192"/>
                    <a:pt x="107179" y="9544"/>
                  </a:cubicBezTo>
                  <a:cubicBezTo>
                    <a:pt x="130829" y="2933"/>
                    <a:pt x="155299" y="-277"/>
                    <a:pt x="179854" y="19"/>
                  </a:cubicBezTo>
                  <a:cubicBezTo>
                    <a:pt x="203276" y="-219"/>
                    <a:pt x="226613" y="2990"/>
                    <a:pt x="249101" y="9544"/>
                  </a:cubicBezTo>
                  <a:cubicBezTo>
                    <a:pt x="268303" y="15240"/>
                    <a:pt x="286268" y="24479"/>
                    <a:pt x="302060" y="36785"/>
                  </a:cubicBezTo>
                  <a:cubicBezTo>
                    <a:pt x="316271" y="47929"/>
                    <a:pt x="327797" y="62122"/>
                    <a:pt x="335779" y="78314"/>
                  </a:cubicBezTo>
                  <a:cubicBezTo>
                    <a:pt x="343856" y="95297"/>
                    <a:pt x="347932" y="113900"/>
                    <a:pt x="347685" y="132702"/>
                  </a:cubicBezTo>
                  <a:cubicBezTo>
                    <a:pt x="347923" y="145837"/>
                    <a:pt x="345227" y="158848"/>
                    <a:pt x="339779" y="170802"/>
                  </a:cubicBezTo>
                  <a:cubicBezTo>
                    <a:pt x="334426" y="182022"/>
                    <a:pt x="327501" y="192414"/>
                    <a:pt x="319205" y="201663"/>
                  </a:cubicBezTo>
                  <a:cubicBezTo>
                    <a:pt x="311014" y="210835"/>
                    <a:pt x="301955" y="219189"/>
                    <a:pt x="292154" y="226618"/>
                  </a:cubicBezTo>
                  <a:cubicBezTo>
                    <a:pt x="282153" y="234238"/>
                    <a:pt x="273104" y="241192"/>
                    <a:pt x="263579" y="247478"/>
                  </a:cubicBezTo>
                  <a:cubicBezTo>
                    <a:pt x="255559" y="253250"/>
                    <a:pt x="247977" y="259623"/>
                    <a:pt x="240910" y="266528"/>
                  </a:cubicBezTo>
                  <a:cubicBezTo>
                    <a:pt x="234271" y="272434"/>
                    <a:pt x="230318" y="280797"/>
                    <a:pt x="229956" y="289674"/>
                  </a:cubicBezTo>
                  <a:lnTo>
                    <a:pt x="229956" y="318249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" name="Freeform: Shape 13">
              <a:extLst>
                <a:ext uri="{FF2B5EF4-FFF2-40B4-BE49-F238E27FC236}">
                  <a16:creationId xmlns:a16="http://schemas.microsoft.com/office/drawing/2014/main" id="{7D09FF1D-4F3F-40E9-B15F-3AEF69C18BFA}"/>
                </a:ext>
              </a:extLst>
            </p:cNvPr>
            <p:cNvSpPr/>
            <p:nvPr/>
          </p:nvSpPr>
          <p:spPr>
            <a:xfrm>
              <a:off x="7430654" y="4969960"/>
              <a:ext cx="269278" cy="248890"/>
            </a:xfrm>
            <a:custGeom>
              <a:avLst/>
              <a:gdLst>
                <a:gd name="connsiteX0" fmla="*/ 0 w 103155"/>
                <a:gd name="connsiteY0" fmla="*/ 0 h 95345"/>
                <a:gd name="connsiteX1" fmla="*/ 103156 w 103155"/>
                <a:gd name="connsiteY1" fmla="*/ 0 h 95345"/>
                <a:gd name="connsiteX2" fmla="*/ 103156 w 103155"/>
                <a:gd name="connsiteY2" fmla="*/ 95345 h 95345"/>
                <a:gd name="connsiteX3" fmla="*/ 0 w 103155"/>
                <a:gd name="connsiteY3" fmla="*/ 95345 h 95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155" h="95345">
                  <a:moveTo>
                    <a:pt x="0" y="0"/>
                  </a:moveTo>
                  <a:lnTo>
                    <a:pt x="103156" y="0"/>
                  </a:lnTo>
                  <a:lnTo>
                    <a:pt x="103156" y="95345"/>
                  </a:lnTo>
                  <a:lnTo>
                    <a:pt x="0" y="95345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" name="Freeform: Shape 14">
              <a:extLst>
                <a:ext uri="{FF2B5EF4-FFF2-40B4-BE49-F238E27FC236}">
                  <a16:creationId xmlns:a16="http://schemas.microsoft.com/office/drawing/2014/main" id="{8D7E57D0-611E-43DE-8981-05232C17195B}"/>
                </a:ext>
              </a:extLst>
            </p:cNvPr>
            <p:cNvSpPr/>
            <p:nvPr/>
          </p:nvSpPr>
          <p:spPr>
            <a:xfrm>
              <a:off x="8908532" y="640569"/>
              <a:ext cx="907140" cy="831243"/>
            </a:xfrm>
            <a:custGeom>
              <a:avLst/>
              <a:gdLst>
                <a:gd name="connsiteX0" fmla="*/ 128322 w 347508"/>
                <a:gd name="connsiteY0" fmla="*/ 318339 h 318433"/>
                <a:gd name="connsiteX1" fmla="*/ 128322 w 347508"/>
                <a:gd name="connsiteY1" fmla="*/ 269952 h 318433"/>
                <a:gd name="connsiteX2" fmla="*/ 133751 w 347508"/>
                <a:gd name="connsiteY2" fmla="*/ 250902 h 318433"/>
                <a:gd name="connsiteX3" fmla="*/ 149277 w 347508"/>
                <a:gd name="connsiteY3" fmla="*/ 230328 h 318433"/>
                <a:gd name="connsiteX4" fmla="*/ 170327 w 347508"/>
                <a:gd name="connsiteY4" fmla="*/ 210325 h 318433"/>
                <a:gd name="connsiteX5" fmla="*/ 192235 w 347508"/>
                <a:gd name="connsiteY5" fmla="*/ 188799 h 318433"/>
                <a:gd name="connsiteX6" fmla="*/ 209951 w 347508"/>
                <a:gd name="connsiteY6" fmla="*/ 164700 h 318433"/>
                <a:gd name="connsiteX7" fmla="*/ 217381 w 347508"/>
                <a:gd name="connsiteY7" fmla="*/ 135268 h 318433"/>
                <a:gd name="connsiteX8" fmla="*/ 213952 w 347508"/>
                <a:gd name="connsiteY8" fmla="*/ 114599 h 318433"/>
                <a:gd name="connsiteX9" fmla="*/ 203569 w 347508"/>
                <a:gd name="connsiteY9" fmla="*/ 96978 h 318433"/>
                <a:gd name="connsiteX10" fmla="*/ 186996 w 347508"/>
                <a:gd name="connsiteY10" fmla="*/ 84690 h 318433"/>
                <a:gd name="connsiteX11" fmla="*/ 164517 w 347508"/>
                <a:gd name="connsiteY11" fmla="*/ 79833 h 318433"/>
                <a:gd name="connsiteX12" fmla="*/ 137942 w 347508"/>
                <a:gd name="connsiteY12" fmla="*/ 85929 h 318433"/>
                <a:gd name="connsiteX13" fmla="*/ 121654 w 347508"/>
                <a:gd name="connsiteY13" fmla="*/ 101550 h 318433"/>
                <a:gd name="connsiteX14" fmla="*/ 114130 w 347508"/>
                <a:gd name="connsiteY14" fmla="*/ 122695 h 318433"/>
                <a:gd name="connsiteX15" fmla="*/ 112320 w 347508"/>
                <a:gd name="connsiteY15" fmla="*/ 145079 h 318433"/>
                <a:gd name="connsiteX16" fmla="*/ 112320 w 347508"/>
                <a:gd name="connsiteY16" fmla="*/ 155842 h 318433"/>
                <a:gd name="connsiteX17" fmla="*/ 1354 w 347508"/>
                <a:gd name="connsiteY17" fmla="*/ 155842 h 318433"/>
                <a:gd name="connsiteX18" fmla="*/ 687 w 347508"/>
                <a:gd name="connsiteY18" fmla="*/ 149746 h 318433"/>
                <a:gd name="connsiteX19" fmla="*/ 20 w 347508"/>
                <a:gd name="connsiteY19" fmla="*/ 137649 h 318433"/>
                <a:gd name="connsiteX20" fmla="*/ 13260 w 347508"/>
                <a:gd name="connsiteY20" fmla="*/ 80499 h 318433"/>
                <a:gd name="connsiteX21" fmla="*/ 50122 w 347508"/>
                <a:gd name="connsiteY21" fmla="*/ 37256 h 318433"/>
                <a:gd name="connsiteX22" fmla="*/ 107272 w 347508"/>
                <a:gd name="connsiteY22" fmla="*/ 9538 h 318433"/>
                <a:gd name="connsiteX23" fmla="*/ 180043 w 347508"/>
                <a:gd name="connsiteY23" fmla="*/ 13 h 318433"/>
                <a:gd name="connsiteX24" fmla="*/ 249289 w 347508"/>
                <a:gd name="connsiteY24" fmla="*/ 9538 h 318433"/>
                <a:gd name="connsiteX25" fmla="*/ 302153 w 347508"/>
                <a:gd name="connsiteY25" fmla="*/ 36399 h 318433"/>
                <a:gd name="connsiteX26" fmla="*/ 335491 w 347508"/>
                <a:gd name="connsiteY26" fmla="*/ 77928 h 318433"/>
                <a:gd name="connsiteX27" fmla="*/ 347492 w 347508"/>
                <a:gd name="connsiteY27" fmla="*/ 132315 h 318433"/>
                <a:gd name="connsiteX28" fmla="*/ 339491 w 347508"/>
                <a:gd name="connsiteY28" fmla="*/ 170415 h 318433"/>
                <a:gd name="connsiteX29" fmla="*/ 318917 w 347508"/>
                <a:gd name="connsiteY29" fmla="*/ 201753 h 318433"/>
                <a:gd name="connsiteX30" fmla="*/ 291866 w 347508"/>
                <a:gd name="connsiteY30" fmla="*/ 226708 h 318433"/>
                <a:gd name="connsiteX31" fmla="*/ 263863 w 347508"/>
                <a:gd name="connsiteY31" fmla="*/ 247568 h 318433"/>
                <a:gd name="connsiteX32" fmla="*/ 241193 w 347508"/>
                <a:gd name="connsiteY32" fmla="*/ 266618 h 318433"/>
                <a:gd name="connsiteX33" fmla="*/ 230239 w 347508"/>
                <a:gd name="connsiteY33" fmla="*/ 289859 h 318433"/>
                <a:gd name="connsiteX34" fmla="*/ 230239 w 347508"/>
                <a:gd name="connsiteY34" fmla="*/ 318434 h 318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347508" h="318433">
                  <a:moveTo>
                    <a:pt x="128322" y="318339"/>
                  </a:moveTo>
                  <a:lnTo>
                    <a:pt x="128322" y="269952"/>
                  </a:lnTo>
                  <a:cubicBezTo>
                    <a:pt x="128417" y="263234"/>
                    <a:pt x="130293" y="256662"/>
                    <a:pt x="133751" y="250902"/>
                  </a:cubicBezTo>
                  <a:cubicBezTo>
                    <a:pt x="138094" y="243454"/>
                    <a:pt x="143305" y="236548"/>
                    <a:pt x="149277" y="230328"/>
                  </a:cubicBezTo>
                  <a:cubicBezTo>
                    <a:pt x="155849" y="223565"/>
                    <a:pt x="162898" y="216802"/>
                    <a:pt x="170327" y="210325"/>
                  </a:cubicBezTo>
                  <a:cubicBezTo>
                    <a:pt x="178004" y="203539"/>
                    <a:pt x="185310" y="196353"/>
                    <a:pt x="192235" y="188799"/>
                  </a:cubicBezTo>
                  <a:cubicBezTo>
                    <a:pt x="199102" y="181521"/>
                    <a:pt x="205055" y="173428"/>
                    <a:pt x="209951" y="164700"/>
                  </a:cubicBezTo>
                  <a:cubicBezTo>
                    <a:pt x="214933" y="155696"/>
                    <a:pt x="217485" y="145556"/>
                    <a:pt x="217381" y="135268"/>
                  </a:cubicBezTo>
                  <a:cubicBezTo>
                    <a:pt x="217400" y="128236"/>
                    <a:pt x="216238" y="121249"/>
                    <a:pt x="213952" y="114599"/>
                  </a:cubicBezTo>
                  <a:cubicBezTo>
                    <a:pt x="211685" y="108098"/>
                    <a:pt x="208160" y="102110"/>
                    <a:pt x="203569" y="96978"/>
                  </a:cubicBezTo>
                  <a:cubicBezTo>
                    <a:pt x="198893" y="91843"/>
                    <a:pt x="193263" y="87669"/>
                    <a:pt x="186996" y="84690"/>
                  </a:cubicBezTo>
                  <a:cubicBezTo>
                    <a:pt x="179976" y="81377"/>
                    <a:pt x="172280" y="79715"/>
                    <a:pt x="164517" y="79833"/>
                  </a:cubicBezTo>
                  <a:cubicBezTo>
                    <a:pt x="155278" y="79511"/>
                    <a:pt x="146114" y="81612"/>
                    <a:pt x="137942" y="85929"/>
                  </a:cubicBezTo>
                  <a:cubicBezTo>
                    <a:pt x="131256" y="89649"/>
                    <a:pt x="125655" y="95029"/>
                    <a:pt x="121654" y="101550"/>
                  </a:cubicBezTo>
                  <a:cubicBezTo>
                    <a:pt x="117816" y="108051"/>
                    <a:pt x="115263" y="115230"/>
                    <a:pt x="114130" y="122695"/>
                  </a:cubicBezTo>
                  <a:cubicBezTo>
                    <a:pt x="112901" y="130092"/>
                    <a:pt x="112291" y="137580"/>
                    <a:pt x="112320" y="145079"/>
                  </a:cubicBezTo>
                  <a:lnTo>
                    <a:pt x="112320" y="155842"/>
                  </a:lnTo>
                  <a:lnTo>
                    <a:pt x="1354" y="155842"/>
                  </a:lnTo>
                  <a:cubicBezTo>
                    <a:pt x="1354" y="153747"/>
                    <a:pt x="877" y="151746"/>
                    <a:pt x="687" y="149746"/>
                  </a:cubicBezTo>
                  <a:cubicBezTo>
                    <a:pt x="687" y="145936"/>
                    <a:pt x="20" y="141840"/>
                    <a:pt x="20" y="137649"/>
                  </a:cubicBezTo>
                  <a:cubicBezTo>
                    <a:pt x="-342" y="117799"/>
                    <a:pt x="4202" y="98166"/>
                    <a:pt x="13260" y="80499"/>
                  </a:cubicBezTo>
                  <a:cubicBezTo>
                    <a:pt x="22213" y="63545"/>
                    <a:pt x="34796" y="48778"/>
                    <a:pt x="50122" y="37256"/>
                  </a:cubicBezTo>
                  <a:cubicBezTo>
                    <a:pt x="67362" y="24671"/>
                    <a:pt x="86717" y="15283"/>
                    <a:pt x="107272" y="9538"/>
                  </a:cubicBezTo>
                  <a:cubicBezTo>
                    <a:pt x="130960" y="2973"/>
                    <a:pt x="155459" y="-233"/>
                    <a:pt x="180043" y="13"/>
                  </a:cubicBezTo>
                  <a:cubicBezTo>
                    <a:pt x="203465" y="-214"/>
                    <a:pt x="226801" y="2995"/>
                    <a:pt x="249289" y="9538"/>
                  </a:cubicBezTo>
                  <a:cubicBezTo>
                    <a:pt x="268425" y="15135"/>
                    <a:pt x="286351" y="24243"/>
                    <a:pt x="302153" y="36399"/>
                  </a:cubicBezTo>
                  <a:cubicBezTo>
                    <a:pt x="316250" y="47552"/>
                    <a:pt x="327652" y="61749"/>
                    <a:pt x="335491" y="77928"/>
                  </a:cubicBezTo>
                  <a:cubicBezTo>
                    <a:pt x="343606" y="94899"/>
                    <a:pt x="347711" y="113506"/>
                    <a:pt x="347492" y="132315"/>
                  </a:cubicBezTo>
                  <a:cubicBezTo>
                    <a:pt x="347749" y="145457"/>
                    <a:pt x="345006" y="158485"/>
                    <a:pt x="339491" y="170415"/>
                  </a:cubicBezTo>
                  <a:cubicBezTo>
                    <a:pt x="334167" y="181792"/>
                    <a:pt x="327242" y="192346"/>
                    <a:pt x="318917" y="201753"/>
                  </a:cubicBezTo>
                  <a:cubicBezTo>
                    <a:pt x="310726" y="210924"/>
                    <a:pt x="301667" y="219283"/>
                    <a:pt x="291866" y="226708"/>
                  </a:cubicBezTo>
                  <a:lnTo>
                    <a:pt x="263863" y="247568"/>
                  </a:lnTo>
                  <a:cubicBezTo>
                    <a:pt x="255862" y="253372"/>
                    <a:pt x="248289" y="259738"/>
                    <a:pt x="241193" y="266618"/>
                  </a:cubicBezTo>
                  <a:cubicBezTo>
                    <a:pt x="234564" y="272578"/>
                    <a:pt x="230620" y="280954"/>
                    <a:pt x="230239" y="289859"/>
                  </a:cubicBezTo>
                  <a:lnTo>
                    <a:pt x="230239" y="318434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" name="Freeform: Shape 15">
              <a:extLst>
                <a:ext uri="{FF2B5EF4-FFF2-40B4-BE49-F238E27FC236}">
                  <a16:creationId xmlns:a16="http://schemas.microsoft.com/office/drawing/2014/main" id="{BDFE580C-6017-4703-9FC5-55DE75A3B7FF}"/>
                </a:ext>
              </a:extLst>
            </p:cNvPr>
            <p:cNvSpPr/>
            <p:nvPr/>
          </p:nvSpPr>
          <p:spPr>
            <a:xfrm>
              <a:off x="9244499" y="1605583"/>
              <a:ext cx="269278" cy="248890"/>
            </a:xfrm>
            <a:custGeom>
              <a:avLst/>
              <a:gdLst>
                <a:gd name="connsiteX0" fmla="*/ 0 w 103155"/>
                <a:gd name="connsiteY0" fmla="*/ 0 h 95345"/>
                <a:gd name="connsiteX1" fmla="*/ 103156 w 103155"/>
                <a:gd name="connsiteY1" fmla="*/ 0 h 95345"/>
                <a:gd name="connsiteX2" fmla="*/ 103156 w 103155"/>
                <a:gd name="connsiteY2" fmla="*/ 95345 h 95345"/>
                <a:gd name="connsiteX3" fmla="*/ 0 w 103155"/>
                <a:gd name="connsiteY3" fmla="*/ 95345 h 95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155" h="95345">
                  <a:moveTo>
                    <a:pt x="0" y="0"/>
                  </a:moveTo>
                  <a:lnTo>
                    <a:pt x="103156" y="0"/>
                  </a:lnTo>
                  <a:lnTo>
                    <a:pt x="103156" y="95345"/>
                  </a:lnTo>
                  <a:lnTo>
                    <a:pt x="0" y="95345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" name="Freeform: Shape 16">
              <a:extLst>
                <a:ext uri="{FF2B5EF4-FFF2-40B4-BE49-F238E27FC236}">
                  <a16:creationId xmlns:a16="http://schemas.microsoft.com/office/drawing/2014/main" id="{F1CEF4C3-0D0E-46B6-937A-887331B1E307}"/>
                </a:ext>
              </a:extLst>
            </p:cNvPr>
            <p:cNvSpPr/>
            <p:nvPr/>
          </p:nvSpPr>
          <p:spPr>
            <a:xfrm>
              <a:off x="7527576" y="1264427"/>
              <a:ext cx="495619" cy="454286"/>
            </a:xfrm>
            <a:custGeom>
              <a:avLst/>
              <a:gdLst>
                <a:gd name="connsiteX0" fmla="*/ 69647 w 189862"/>
                <a:gd name="connsiteY0" fmla="*/ 174029 h 174028"/>
                <a:gd name="connsiteX1" fmla="*/ 69647 w 189862"/>
                <a:gd name="connsiteY1" fmla="*/ 147549 h 174028"/>
                <a:gd name="connsiteX2" fmla="*/ 72599 w 189862"/>
                <a:gd name="connsiteY2" fmla="*/ 136881 h 174028"/>
                <a:gd name="connsiteX3" fmla="*/ 81077 w 189862"/>
                <a:gd name="connsiteY3" fmla="*/ 125928 h 174028"/>
                <a:gd name="connsiteX4" fmla="*/ 92602 w 189862"/>
                <a:gd name="connsiteY4" fmla="*/ 114974 h 174028"/>
                <a:gd name="connsiteX5" fmla="*/ 104699 w 189862"/>
                <a:gd name="connsiteY5" fmla="*/ 103163 h 174028"/>
                <a:gd name="connsiteX6" fmla="*/ 114224 w 189862"/>
                <a:gd name="connsiteY6" fmla="*/ 90018 h 174028"/>
                <a:gd name="connsiteX7" fmla="*/ 118320 w 189862"/>
                <a:gd name="connsiteY7" fmla="*/ 73826 h 174028"/>
                <a:gd name="connsiteX8" fmla="*/ 116510 w 189862"/>
                <a:gd name="connsiteY8" fmla="*/ 62491 h 174028"/>
                <a:gd name="connsiteX9" fmla="*/ 110795 w 189862"/>
                <a:gd name="connsiteY9" fmla="*/ 52966 h 174028"/>
                <a:gd name="connsiteX10" fmla="*/ 101270 w 189862"/>
                <a:gd name="connsiteY10" fmla="*/ 46203 h 174028"/>
                <a:gd name="connsiteX11" fmla="*/ 88983 w 189862"/>
                <a:gd name="connsiteY11" fmla="*/ 43536 h 174028"/>
                <a:gd name="connsiteX12" fmla="*/ 74409 w 189862"/>
                <a:gd name="connsiteY12" fmla="*/ 46870 h 174028"/>
                <a:gd name="connsiteX13" fmla="*/ 65456 w 189862"/>
                <a:gd name="connsiteY13" fmla="*/ 55538 h 174028"/>
                <a:gd name="connsiteX14" fmla="*/ 61360 w 189862"/>
                <a:gd name="connsiteY14" fmla="*/ 67063 h 174028"/>
                <a:gd name="connsiteX15" fmla="*/ 60408 w 189862"/>
                <a:gd name="connsiteY15" fmla="*/ 79350 h 174028"/>
                <a:gd name="connsiteX16" fmla="*/ 60408 w 189862"/>
                <a:gd name="connsiteY16" fmla="*/ 85256 h 174028"/>
                <a:gd name="connsiteX17" fmla="*/ 114 w 189862"/>
                <a:gd name="connsiteY17" fmla="*/ 85256 h 174028"/>
                <a:gd name="connsiteX18" fmla="*/ 114 w 189862"/>
                <a:gd name="connsiteY18" fmla="*/ 81922 h 174028"/>
                <a:gd name="connsiteX19" fmla="*/ 114 w 189862"/>
                <a:gd name="connsiteY19" fmla="*/ 75255 h 174028"/>
                <a:gd name="connsiteX20" fmla="*/ 7353 w 189862"/>
                <a:gd name="connsiteY20" fmla="*/ 44203 h 174028"/>
                <a:gd name="connsiteX21" fmla="*/ 27546 w 189862"/>
                <a:gd name="connsiteY21" fmla="*/ 20581 h 174028"/>
                <a:gd name="connsiteX22" fmla="*/ 58693 w 189862"/>
                <a:gd name="connsiteY22" fmla="*/ 5341 h 174028"/>
                <a:gd name="connsiteX23" fmla="*/ 98508 w 189862"/>
                <a:gd name="connsiteY23" fmla="*/ 7 h 174028"/>
                <a:gd name="connsiteX24" fmla="*/ 136608 w 189862"/>
                <a:gd name="connsiteY24" fmla="*/ 5246 h 174028"/>
                <a:gd name="connsiteX25" fmla="*/ 164897 w 189862"/>
                <a:gd name="connsiteY25" fmla="*/ 19914 h 174028"/>
                <a:gd name="connsiteX26" fmla="*/ 183375 w 189862"/>
                <a:gd name="connsiteY26" fmla="*/ 42679 h 174028"/>
                <a:gd name="connsiteX27" fmla="*/ 189852 w 189862"/>
                <a:gd name="connsiteY27" fmla="*/ 72492 h 174028"/>
                <a:gd name="connsiteX28" fmla="*/ 185566 w 189862"/>
                <a:gd name="connsiteY28" fmla="*/ 93447 h 174028"/>
                <a:gd name="connsiteX29" fmla="*/ 174422 w 189862"/>
                <a:gd name="connsiteY29" fmla="*/ 110212 h 174028"/>
                <a:gd name="connsiteX30" fmla="*/ 159658 w 189862"/>
                <a:gd name="connsiteY30" fmla="*/ 123832 h 174028"/>
                <a:gd name="connsiteX31" fmla="*/ 144228 w 189862"/>
                <a:gd name="connsiteY31" fmla="*/ 135262 h 174028"/>
                <a:gd name="connsiteX32" fmla="*/ 131845 w 189862"/>
                <a:gd name="connsiteY32" fmla="*/ 145740 h 174028"/>
                <a:gd name="connsiteX33" fmla="*/ 125844 w 189862"/>
                <a:gd name="connsiteY33" fmla="*/ 158408 h 174028"/>
                <a:gd name="connsiteX34" fmla="*/ 125844 w 189862"/>
                <a:gd name="connsiteY34" fmla="*/ 174029 h 1740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89862" h="174028">
                  <a:moveTo>
                    <a:pt x="69647" y="174029"/>
                  </a:moveTo>
                  <a:lnTo>
                    <a:pt x="69647" y="147549"/>
                  </a:lnTo>
                  <a:cubicBezTo>
                    <a:pt x="69637" y="143790"/>
                    <a:pt x="70656" y="140099"/>
                    <a:pt x="72599" y="136881"/>
                  </a:cubicBezTo>
                  <a:cubicBezTo>
                    <a:pt x="74981" y="132908"/>
                    <a:pt x="77829" y="129230"/>
                    <a:pt x="81077" y="125928"/>
                  </a:cubicBezTo>
                  <a:cubicBezTo>
                    <a:pt x="84696" y="122213"/>
                    <a:pt x="88602" y="118498"/>
                    <a:pt x="92602" y="114974"/>
                  </a:cubicBezTo>
                  <a:cubicBezTo>
                    <a:pt x="96603" y="111450"/>
                    <a:pt x="100889" y="107259"/>
                    <a:pt x="104699" y="103163"/>
                  </a:cubicBezTo>
                  <a:cubicBezTo>
                    <a:pt x="108337" y="99133"/>
                    <a:pt x="111528" y="94727"/>
                    <a:pt x="114224" y="90018"/>
                  </a:cubicBezTo>
                  <a:cubicBezTo>
                    <a:pt x="116967" y="85065"/>
                    <a:pt x="118377" y="79487"/>
                    <a:pt x="118320" y="73826"/>
                  </a:cubicBezTo>
                  <a:cubicBezTo>
                    <a:pt x="118348" y="69974"/>
                    <a:pt x="117738" y="66143"/>
                    <a:pt x="116510" y="62491"/>
                  </a:cubicBezTo>
                  <a:cubicBezTo>
                    <a:pt x="115214" y="58989"/>
                    <a:pt x="113271" y="55759"/>
                    <a:pt x="110795" y="52966"/>
                  </a:cubicBezTo>
                  <a:cubicBezTo>
                    <a:pt x="108109" y="50096"/>
                    <a:pt x="104870" y="47796"/>
                    <a:pt x="101270" y="46203"/>
                  </a:cubicBezTo>
                  <a:cubicBezTo>
                    <a:pt x="97441" y="44362"/>
                    <a:pt x="93231" y="43448"/>
                    <a:pt x="88983" y="43536"/>
                  </a:cubicBezTo>
                  <a:cubicBezTo>
                    <a:pt x="83915" y="43362"/>
                    <a:pt x="78895" y="44511"/>
                    <a:pt x="74409" y="46870"/>
                  </a:cubicBezTo>
                  <a:cubicBezTo>
                    <a:pt x="70723" y="48939"/>
                    <a:pt x="67646" y="51925"/>
                    <a:pt x="65456" y="55538"/>
                  </a:cubicBezTo>
                  <a:cubicBezTo>
                    <a:pt x="63360" y="59079"/>
                    <a:pt x="61970" y="62993"/>
                    <a:pt x="61360" y="67063"/>
                  </a:cubicBezTo>
                  <a:cubicBezTo>
                    <a:pt x="60703" y="71126"/>
                    <a:pt x="60388" y="75236"/>
                    <a:pt x="60408" y="79350"/>
                  </a:cubicBezTo>
                  <a:lnTo>
                    <a:pt x="60408" y="85256"/>
                  </a:lnTo>
                  <a:lnTo>
                    <a:pt x="114" y="85256"/>
                  </a:lnTo>
                  <a:lnTo>
                    <a:pt x="114" y="81922"/>
                  </a:lnTo>
                  <a:cubicBezTo>
                    <a:pt x="-38" y="79702"/>
                    <a:pt x="-38" y="77475"/>
                    <a:pt x="114" y="75255"/>
                  </a:cubicBezTo>
                  <a:cubicBezTo>
                    <a:pt x="-67" y="64466"/>
                    <a:pt x="2419" y="53800"/>
                    <a:pt x="7353" y="44203"/>
                  </a:cubicBezTo>
                  <a:cubicBezTo>
                    <a:pt x="12220" y="34907"/>
                    <a:pt x="19117" y="26831"/>
                    <a:pt x="27546" y="20581"/>
                  </a:cubicBezTo>
                  <a:cubicBezTo>
                    <a:pt x="36919" y="13653"/>
                    <a:pt x="47473" y="8489"/>
                    <a:pt x="58693" y="5341"/>
                  </a:cubicBezTo>
                  <a:cubicBezTo>
                    <a:pt x="71647" y="1688"/>
                    <a:pt x="85049" y="-107"/>
                    <a:pt x="98508" y="7"/>
                  </a:cubicBezTo>
                  <a:cubicBezTo>
                    <a:pt x="111395" y="-128"/>
                    <a:pt x="124235" y="1637"/>
                    <a:pt x="136608" y="5246"/>
                  </a:cubicBezTo>
                  <a:cubicBezTo>
                    <a:pt x="146847" y="8387"/>
                    <a:pt x="156429" y="13357"/>
                    <a:pt x="164897" y="19914"/>
                  </a:cubicBezTo>
                  <a:cubicBezTo>
                    <a:pt x="172669" y="26038"/>
                    <a:pt x="178984" y="33814"/>
                    <a:pt x="183375" y="42679"/>
                  </a:cubicBezTo>
                  <a:cubicBezTo>
                    <a:pt x="187757" y="51999"/>
                    <a:pt x="189976" y="62193"/>
                    <a:pt x="189852" y="72492"/>
                  </a:cubicBezTo>
                  <a:cubicBezTo>
                    <a:pt x="190005" y="79710"/>
                    <a:pt x="188538" y="86869"/>
                    <a:pt x="185566" y="93447"/>
                  </a:cubicBezTo>
                  <a:cubicBezTo>
                    <a:pt x="182632" y="99515"/>
                    <a:pt x="178879" y="105155"/>
                    <a:pt x="174422" y="110212"/>
                  </a:cubicBezTo>
                  <a:cubicBezTo>
                    <a:pt x="169945" y="115214"/>
                    <a:pt x="165002" y="119776"/>
                    <a:pt x="159658" y="123832"/>
                  </a:cubicBezTo>
                  <a:cubicBezTo>
                    <a:pt x="154133" y="128023"/>
                    <a:pt x="148990" y="131833"/>
                    <a:pt x="144228" y="135262"/>
                  </a:cubicBezTo>
                  <a:cubicBezTo>
                    <a:pt x="139856" y="138457"/>
                    <a:pt x="135722" y="141958"/>
                    <a:pt x="131845" y="145740"/>
                  </a:cubicBezTo>
                  <a:cubicBezTo>
                    <a:pt x="128178" y="148951"/>
                    <a:pt x="126006" y="153537"/>
                    <a:pt x="125844" y="158408"/>
                  </a:cubicBezTo>
                  <a:lnTo>
                    <a:pt x="125844" y="174029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" name="Freeform: Shape 17">
              <a:extLst>
                <a:ext uri="{FF2B5EF4-FFF2-40B4-BE49-F238E27FC236}">
                  <a16:creationId xmlns:a16="http://schemas.microsoft.com/office/drawing/2014/main" id="{08FB7D09-B9C3-4435-AC36-4CE120CCB0CC}"/>
                </a:ext>
              </a:extLst>
            </p:cNvPr>
            <p:cNvSpPr/>
            <p:nvPr/>
          </p:nvSpPr>
          <p:spPr>
            <a:xfrm>
              <a:off x="7710127" y="1792313"/>
              <a:ext cx="147692" cy="136256"/>
            </a:xfrm>
            <a:custGeom>
              <a:avLst/>
              <a:gdLst>
                <a:gd name="connsiteX0" fmla="*/ 0 w 56578"/>
                <a:gd name="connsiteY0" fmla="*/ 0 h 52197"/>
                <a:gd name="connsiteX1" fmla="*/ 56579 w 56578"/>
                <a:gd name="connsiteY1" fmla="*/ 0 h 52197"/>
                <a:gd name="connsiteX2" fmla="*/ 56579 w 56578"/>
                <a:gd name="connsiteY2" fmla="*/ 52197 h 52197"/>
                <a:gd name="connsiteX3" fmla="*/ 0 w 56578"/>
                <a:gd name="connsiteY3" fmla="*/ 52197 h 52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578" h="52197">
                  <a:moveTo>
                    <a:pt x="0" y="0"/>
                  </a:moveTo>
                  <a:lnTo>
                    <a:pt x="56579" y="0"/>
                  </a:lnTo>
                  <a:lnTo>
                    <a:pt x="56579" y="52197"/>
                  </a:lnTo>
                  <a:lnTo>
                    <a:pt x="0" y="52197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Freeform: Shape 18">
              <a:extLst>
                <a:ext uri="{FF2B5EF4-FFF2-40B4-BE49-F238E27FC236}">
                  <a16:creationId xmlns:a16="http://schemas.microsoft.com/office/drawing/2014/main" id="{6F81B16F-1F50-4DA5-8EFC-649320C99AE5}"/>
                </a:ext>
              </a:extLst>
            </p:cNvPr>
            <p:cNvSpPr/>
            <p:nvPr/>
          </p:nvSpPr>
          <p:spPr>
            <a:xfrm>
              <a:off x="8948322" y="4766531"/>
              <a:ext cx="1167227" cy="1069198"/>
            </a:xfrm>
            <a:custGeom>
              <a:avLst/>
              <a:gdLst>
                <a:gd name="connsiteX0" fmla="*/ 164800 w 447142"/>
                <a:gd name="connsiteY0" fmla="*/ 409590 h 409589"/>
                <a:gd name="connsiteX1" fmla="*/ 164800 w 447142"/>
                <a:gd name="connsiteY1" fmla="*/ 347296 h 409589"/>
                <a:gd name="connsiteX2" fmla="*/ 171753 w 447142"/>
                <a:gd name="connsiteY2" fmla="*/ 322150 h 409589"/>
                <a:gd name="connsiteX3" fmla="*/ 191756 w 447142"/>
                <a:gd name="connsiteY3" fmla="*/ 296433 h 409589"/>
                <a:gd name="connsiteX4" fmla="*/ 218712 w 447142"/>
                <a:gd name="connsiteY4" fmla="*/ 270715 h 409589"/>
                <a:gd name="connsiteX5" fmla="*/ 247287 w 447142"/>
                <a:gd name="connsiteY5" fmla="*/ 243093 h 409589"/>
                <a:gd name="connsiteX6" fmla="*/ 270051 w 447142"/>
                <a:gd name="connsiteY6" fmla="*/ 212041 h 409589"/>
                <a:gd name="connsiteX7" fmla="*/ 279576 w 447142"/>
                <a:gd name="connsiteY7" fmla="*/ 173941 h 409589"/>
                <a:gd name="connsiteX8" fmla="*/ 275195 w 447142"/>
                <a:gd name="connsiteY8" fmla="*/ 147462 h 409589"/>
                <a:gd name="connsiteX9" fmla="*/ 261765 w 447142"/>
                <a:gd name="connsiteY9" fmla="*/ 124507 h 409589"/>
                <a:gd name="connsiteX10" fmla="*/ 240333 w 447142"/>
                <a:gd name="connsiteY10" fmla="*/ 108600 h 409589"/>
                <a:gd name="connsiteX11" fmla="*/ 211758 w 447142"/>
                <a:gd name="connsiteY11" fmla="*/ 102409 h 409589"/>
                <a:gd name="connsiteX12" fmla="*/ 177564 w 447142"/>
                <a:gd name="connsiteY12" fmla="*/ 110219 h 409589"/>
                <a:gd name="connsiteX13" fmla="*/ 156513 w 447142"/>
                <a:gd name="connsiteY13" fmla="*/ 130507 h 409589"/>
                <a:gd name="connsiteX14" fmla="*/ 146988 w 447142"/>
                <a:gd name="connsiteY14" fmla="*/ 157654 h 409589"/>
                <a:gd name="connsiteX15" fmla="*/ 144702 w 447142"/>
                <a:gd name="connsiteY15" fmla="*/ 186229 h 409589"/>
                <a:gd name="connsiteX16" fmla="*/ 144702 w 447142"/>
                <a:gd name="connsiteY16" fmla="*/ 200040 h 409589"/>
                <a:gd name="connsiteX17" fmla="*/ 1637 w 447142"/>
                <a:gd name="connsiteY17" fmla="*/ 200040 h 409589"/>
                <a:gd name="connsiteX18" fmla="*/ 875 w 447142"/>
                <a:gd name="connsiteY18" fmla="*/ 192325 h 409589"/>
                <a:gd name="connsiteX19" fmla="*/ 18 w 447142"/>
                <a:gd name="connsiteY19" fmla="*/ 176704 h 409589"/>
                <a:gd name="connsiteX20" fmla="*/ 16972 w 447142"/>
                <a:gd name="connsiteY20" fmla="*/ 103742 h 409589"/>
                <a:gd name="connsiteX21" fmla="*/ 64597 w 447142"/>
                <a:gd name="connsiteY21" fmla="*/ 48211 h 409589"/>
                <a:gd name="connsiteX22" fmla="*/ 137654 w 447142"/>
                <a:gd name="connsiteY22" fmla="*/ 12588 h 409589"/>
                <a:gd name="connsiteX23" fmla="*/ 231189 w 447142"/>
                <a:gd name="connsiteY23" fmla="*/ 15 h 409589"/>
                <a:gd name="connsiteX24" fmla="*/ 320343 w 447142"/>
                <a:gd name="connsiteY24" fmla="*/ 12302 h 409589"/>
                <a:gd name="connsiteX25" fmla="*/ 388447 w 447142"/>
                <a:gd name="connsiteY25" fmla="*/ 46783 h 409589"/>
                <a:gd name="connsiteX26" fmla="*/ 431786 w 447142"/>
                <a:gd name="connsiteY26" fmla="*/ 100313 h 409589"/>
                <a:gd name="connsiteX27" fmla="*/ 447121 w 447142"/>
                <a:gd name="connsiteY27" fmla="*/ 170322 h 409589"/>
                <a:gd name="connsiteX28" fmla="*/ 436929 w 447142"/>
                <a:gd name="connsiteY28" fmla="*/ 219471 h 409589"/>
                <a:gd name="connsiteX29" fmla="*/ 410450 w 447142"/>
                <a:gd name="connsiteY29" fmla="*/ 259095 h 409589"/>
                <a:gd name="connsiteX30" fmla="*/ 375683 w 447142"/>
                <a:gd name="connsiteY30" fmla="*/ 291289 h 409589"/>
                <a:gd name="connsiteX31" fmla="*/ 339584 w 447142"/>
                <a:gd name="connsiteY31" fmla="*/ 318055 h 409589"/>
                <a:gd name="connsiteX32" fmla="*/ 310437 w 447142"/>
                <a:gd name="connsiteY32" fmla="*/ 342534 h 409589"/>
                <a:gd name="connsiteX33" fmla="*/ 296340 w 447142"/>
                <a:gd name="connsiteY33" fmla="*/ 372347 h 409589"/>
                <a:gd name="connsiteX34" fmla="*/ 296340 w 447142"/>
                <a:gd name="connsiteY34" fmla="*/ 409209 h 409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47142" h="409589">
                  <a:moveTo>
                    <a:pt x="164800" y="409590"/>
                  </a:moveTo>
                  <a:lnTo>
                    <a:pt x="164800" y="347296"/>
                  </a:lnTo>
                  <a:cubicBezTo>
                    <a:pt x="164800" y="338438"/>
                    <a:pt x="167200" y="329751"/>
                    <a:pt x="171753" y="322150"/>
                  </a:cubicBezTo>
                  <a:cubicBezTo>
                    <a:pt x="177392" y="312825"/>
                    <a:pt x="184107" y="304196"/>
                    <a:pt x="191756" y="296433"/>
                  </a:cubicBezTo>
                  <a:cubicBezTo>
                    <a:pt x="200138" y="287765"/>
                    <a:pt x="209282" y="279097"/>
                    <a:pt x="218712" y="270715"/>
                  </a:cubicBezTo>
                  <a:cubicBezTo>
                    <a:pt x="228141" y="262333"/>
                    <a:pt x="238238" y="252523"/>
                    <a:pt x="247287" y="243093"/>
                  </a:cubicBezTo>
                  <a:cubicBezTo>
                    <a:pt x="256078" y="233682"/>
                    <a:pt x="263717" y="223252"/>
                    <a:pt x="270051" y="212041"/>
                  </a:cubicBezTo>
                  <a:cubicBezTo>
                    <a:pt x="276471" y="200383"/>
                    <a:pt x="279757" y="187248"/>
                    <a:pt x="279576" y="173941"/>
                  </a:cubicBezTo>
                  <a:cubicBezTo>
                    <a:pt x="279567" y="164931"/>
                    <a:pt x="278090" y="155987"/>
                    <a:pt x="275195" y="147462"/>
                  </a:cubicBezTo>
                  <a:cubicBezTo>
                    <a:pt x="272309" y="138985"/>
                    <a:pt x="267737" y="131184"/>
                    <a:pt x="261765" y="124507"/>
                  </a:cubicBezTo>
                  <a:cubicBezTo>
                    <a:pt x="255745" y="117839"/>
                    <a:pt x="248458" y="112429"/>
                    <a:pt x="240333" y="108600"/>
                  </a:cubicBezTo>
                  <a:cubicBezTo>
                    <a:pt x="231399" y="104409"/>
                    <a:pt x="221626" y="102294"/>
                    <a:pt x="211758" y="102409"/>
                  </a:cubicBezTo>
                  <a:cubicBezTo>
                    <a:pt x="199871" y="101970"/>
                    <a:pt x="188079" y="104666"/>
                    <a:pt x="177564" y="110219"/>
                  </a:cubicBezTo>
                  <a:cubicBezTo>
                    <a:pt x="168934" y="115077"/>
                    <a:pt x="161685" y="122068"/>
                    <a:pt x="156513" y="130507"/>
                  </a:cubicBezTo>
                  <a:cubicBezTo>
                    <a:pt x="151627" y="138861"/>
                    <a:pt x="148388" y="148081"/>
                    <a:pt x="146988" y="157654"/>
                  </a:cubicBezTo>
                  <a:cubicBezTo>
                    <a:pt x="145464" y="167102"/>
                    <a:pt x="144702" y="176656"/>
                    <a:pt x="144702" y="186229"/>
                  </a:cubicBezTo>
                  <a:lnTo>
                    <a:pt x="144702" y="200040"/>
                  </a:lnTo>
                  <a:lnTo>
                    <a:pt x="1637" y="200040"/>
                  </a:lnTo>
                  <a:cubicBezTo>
                    <a:pt x="1637" y="197468"/>
                    <a:pt x="1065" y="194801"/>
                    <a:pt x="875" y="192325"/>
                  </a:cubicBezTo>
                  <a:cubicBezTo>
                    <a:pt x="294" y="187143"/>
                    <a:pt x="8" y="181923"/>
                    <a:pt x="18" y="176704"/>
                  </a:cubicBezTo>
                  <a:cubicBezTo>
                    <a:pt x="-364" y="151367"/>
                    <a:pt x="5456" y="126316"/>
                    <a:pt x="16972" y="103742"/>
                  </a:cubicBezTo>
                  <a:cubicBezTo>
                    <a:pt x="28564" y="81949"/>
                    <a:pt x="44823" y="62985"/>
                    <a:pt x="64597" y="48211"/>
                  </a:cubicBezTo>
                  <a:cubicBezTo>
                    <a:pt x="86581" y="31990"/>
                    <a:pt x="111336" y="19913"/>
                    <a:pt x="137654" y="12588"/>
                  </a:cubicBezTo>
                  <a:cubicBezTo>
                    <a:pt x="168077" y="3958"/>
                    <a:pt x="199566" y="-280"/>
                    <a:pt x="231189" y="15"/>
                  </a:cubicBezTo>
                  <a:cubicBezTo>
                    <a:pt x="261346" y="-280"/>
                    <a:pt x="291387" y="3853"/>
                    <a:pt x="320343" y="12302"/>
                  </a:cubicBezTo>
                  <a:cubicBezTo>
                    <a:pt x="344975" y="19503"/>
                    <a:pt x="368064" y="31190"/>
                    <a:pt x="388447" y="46783"/>
                  </a:cubicBezTo>
                  <a:cubicBezTo>
                    <a:pt x="406754" y="61118"/>
                    <a:pt x="421575" y="79425"/>
                    <a:pt x="431786" y="100313"/>
                  </a:cubicBezTo>
                  <a:cubicBezTo>
                    <a:pt x="442216" y="122154"/>
                    <a:pt x="447464" y="146119"/>
                    <a:pt x="447121" y="170322"/>
                  </a:cubicBezTo>
                  <a:cubicBezTo>
                    <a:pt x="447454" y="187257"/>
                    <a:pt x="443968" y="204059"/>
                    <a:pt x="436929" y="219471"/>
                  </a:cubicBezTo>
                  <a:cubicBezTo>
                    <a:pt x="430024" y="233863"/>
                    <a:pt x="421108" y="247208"/>
                    <a:pt x="410450" y="259095"/>
                  </a:cubicBezTo>
                  <a:cubicBezTo>
                    <a:pt x="399906" y="270896"/>
                    <a:pt x="388266" y="281679"/>
                    <a:pt x="375683" y="291289"/>
                  </a:cubicBezTo>
                  <a:cubicBezTo>
                    <a:pt x="362825" y="300814"/>
                    <a:pt x="350728" y="310339"/>
                    <a:pt x="339584" y="318055"/>
                  </a:cubicBezTo>
                  <a:cubicBezTo>
                    <a:pt x="329278" y="325484"/>
                    <a:pt x="319534" y="333666"/>
                    <a:pt x="310437" y="342534"/>
                  </a:cubicBezTo>
                  <a:cubicBezTo>
                    <a:pt x="301894" y="350154"/>
                    <a:pt x="296807" y="360908"/>
                    <a:pt x="296340" y="372347"/>
                  </a:cubicBezTo>
                  <a:lnTo>
                    <a:pt x="296340" y="409209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Freeform: Shape 19">
              <a:extLst>
                <a:ext uri="{FF2B5EF4-FFF2-40B4-BE49-F238E27FC236}">
                  <a16:creationId xmlns:a16="http://schemas.microsoft.com/office/drawing/2014/main" id="{5944F250-8AA3-4243-A6E4-B33E3C7CE23C}"/>
                </a:ext>
              </a:extLst>
            </p:cNvPr>
            <p:cNvSpPr/>
            <p:nvPr/>
          </p:nvSpPr>
          <p:spPr>
            <a:xfrm>
              <a:off x="9379761" y="6008290"/>
              <a:ext cx="346606" cy="320000"/>
            </a:xfrm>
            <a:custGeom>
              <a:avLst/>
              <a:gdLst>
                <a:gd name="connsiteX0" fmla="*/ 0 w 132778"/>
                <a:gd name="connsiteY0" fmla="*/ 0 h 122586"/>
                <a:gd name="connsiteX1" fmla="*/ 132778 w 132778"/>
                <a:gd name="connsiteY1" fmla="*/ 0 h 122586"/>
                <a:gd name="connsiteX2" fmla="*/ 132778 w 132778"/>
                <a:gd name="connsiteY2" fmla="*/ 122587 h 122586"/>
                <a:gd name="connsiteX3" fmla="*/ 0 w 132778"/>
                <a:gd name="connsiteY3" fmla="*/ 122587 h 122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778" h="122586">
                  <a:moveTo>
                    <a:pt x="0" y="0"/>
                  </a:moveTo>
                  <a:lnTo>
                    <a:pt x="132778" y="0"/>
                  </a:lnTo>
                  <a:lnTo>
                    <a:pt x="132778" y="122587"/>
                  </a:lnTo>
                  <a:lnTo>
                    <a:pt x="0" y="122587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" name="Freeform: Shape 20">
              <a:extLst>
                <a:ext uri="{FF2B5EF4-FFF2-40B4-BE49-F238E27FC236}">
                  <a16:creationId xmlns:a16="http://schemas.microsoft.com/office/drawing/2014/main" id="{4979CF23-EF09-4D40-87C1-19D87040E172}"/>
                </a:ext>
              </a:extLst>
            </p:cNvPr>
            <p:cNvSpPr/>
            <p:nvPr/>
          </p:nvSpPr>
          <p:spPr>
            <a:xfrm>
              <a:off x="6725702" y="2536974"/>
              <a:ext cx="595828" cy="546040"/>
            </a:xfrm>
            <a:custGeom>
              <a:avLst/>
              <a:gdLst>
                <a:gd name="connsiteX0" fmla="*/ 83649 w 228250"/>
                <a:gd name="connsiteY0" fmla="*/ 208702 h 209177"/>
                <a:gd name="connsiteX1" fmla="*/ 83649 w 228250"/>
                <a:gd name="connsiteY1" fmla="*/ 176983 h 209177"/>
                <a:gd name="connsiteX2" fmla="*/ 87173 w 228250"/>
                <a:gd name="connsiteY2" fmla="*/ 164125 h 209177"/>
                <a:gd name="connsiteX3" fmla="*/ 97365 w 228250"/>
                <a:gd name="connsiteY3" fmla="*/ 150980 h 209177"/>
                <a:gd name="connsiteX4" fmla="*/ 111176 w 228250"/>
                <a:gd name="connsiteY4" fmla="*/ 137836 h 209177"/>
                <a:gd name="connsiteX5" fmla="*/ 125654 w 228250"/>
                <a:gd name="connsiteY5" fmla="*/ 123739 h 209177"/>
                <a:gd name="connsiteX6" fmla="*/ 137179 w 228250"/>
                <a:gd name="connsiteY6" fmla="*/ 107927 h 209177"/>
                <a:gd name="connsiteX7" fmla="*/ 142132 w 228250"/>
                <a:gd name="connsiteY7" fmla="*/ 88877 h 209177"/>
                <a:gd name="connsiteX8" fmla="*/ 139846 w 228250"/>
                <a:gd name="connsiteY8" fmla="*/ 75352 h 209177"/>
                <a:gd name="connsiteX9" fmla="*/ 133083 w 228250"/>
                <a:gd name="connsiteY9" fmla="*/ 63636 h 209177"/>
                <a:gd name="connsiteX10" fmla="*/ 122129 w 228250"/>
                <a:gd name="connsiteY10" fmla="*/ 55540 h 209177"/>
                <a:gd name="connsiteX11" fmla="*/ 107366 w 228250"/>
                <a:gd name="connsiteY11" fmla="*/ 52396 h 209177"/>
                <a:gd name="connsiteX12" fmla="*/ 89935 w 228250"/>
                <a:gd name="connsiteY12" fmla="*/ 56302 h 209177"/>
                <a:gd name="connsiteX13" fmla="*/ 79172 w 228250"/>
                <a:gd name="connsiteY13" fmla="*/ 66684 h 209177"/>
                <a:gd name="connsiteX14" fmla="*/ 74219 w 228250"/>
                <a:gd name="connsiteY14" fmla="*/ 80590 h 209177"/>
                <a:gd name="connsiteX15" fmla="*/ 73076 w 228250"/>
                <a:gd name="connsiteY15" fmla="*/ 95259 h 209177"/>
                <a:gd name="connsiteX16" fmla="*/ 73076 w 228250"/>
                <a:gd name="connsiteY16" fmla="*/ 102307 h 209177"/>
                <a:gd name="connsiteX17" fmla="*/ 114 w 228250"/>
                <a:gd name="connsiteY17" fmla="*/ 102307 h 209177"/>
                <a:gd name="connsiteX18" fmla="*/ 114 w 228250"/>
                <a:gd name="connsiteY18" fmla="*/ 98307 h 209177"/>
                <a:gd name="connsiteX19" fmla="*/ 114 w 228250"/>
                <a:gd name="connsiteY19" fmla="*/ 90401 h 209177"/>
                <a:gd name="connsiteX20" fmla="*/ 8782 w 228250"/>
                <a:gd name="connsiteY20" fmla="*/ 53158 h 209177"/>
                <a:gd name="connsiteX21" fmla="*/ 32975 w 228250"/>
                <a:gd name="connsiteY21" fmla="*/ 24583 h 209177"/>
                <a:gd name="connsiteX22" fmla="*/ 70314 w 228250"/>
                <a:gd name="connsiteY22" fmla="*/ 6391 h 209177"/>
                <a:gd name="connsiteX23" fmla="*/ 117939 w 228250"/>
                <a:gd name="connsiteY23" fmla="*/ 9 h 209177"/>
                <a:gd name="connsiteX24" fmla="*/ 163468 w 228250"/>
                <a:gd name="connsiteY24" fmla="*/ 6200 h 209177"/>
                <a:gd name="connsiteX25" fmla="*/ 198234 w 228250"/>
                <a:gd name="connsiteY25" fmla="*/ 23821 h 209177"/>
                <a:gd name="connsiteX26" fmla="*/ 220428 w 228250"/>
                <a:gd name="connsiteY26" fmla="*/ 51158 h 209177"/>
                <a:gd name="connsiteX27" fmla="*/ 228238 w 228250"/>
                <a:gd name="connsiteY27" fmla="*/ 86877 h 209177"/>
                <a:gd name="connsiteX28" fmla="*/ 222999 w 228250"/>
                <a:gd name="connsiteY28" fmla="*/ 112023 h 209177"/>
                <a:gd name="connsiteX29" fmla="*/ 209474 w 228250"/>
                <a:gd name="connsiteY29" fmla="*/ 132311 h 209177"/>
                <a:gd name="connsiteX30" fmla="*/ 191757 w 228250"/>
                <a:gd name="connsiteY30" fmla="*/ 148694 h 209177"/>
                <a:gd name="connsiteX31" fmla="*/ 173279 w 228250"/>
                <a:gd name="connsiteY31" fmla="*/ 162410 h 209177"/>
                <a:gd name="connsiteX32" fmla="*/ 158420 w 228250"/>
                <a:gd name="connsiteY32" fmla="*/ 174888 h 209177"/>
                <a:gd name="connsiteX33" fmla="*/ 151181 w 228250"/>
                <a:gd name="connsiteY33" fmla="*/ 190128 h 209177"/>
                <a:gd name="connsiteX34" fmla="*/ 151181 w 228250"/>
                <a:gd name="connsiteY34" fmla="*/ 209178 h 209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228250" h="209177">
                  <a:moveTo>
                    <a:pt x="83649" y="208702"/>
                  </a:moveTo>
                  <a:lnTo>
                    <a:pt x="83649" y="176983"/>
                  </a:lnTo>
                  <a:cubicBezTo>
                    <a:pt x="83639" y="172459"/>
                    <a:pt x="84858" y="168011"/>
                    <a:pt x="87173" y="164125"/>
                  </a:cubicBezTo>
                  <a:cubicBezTo>
                    <a:pt x="90040" y="159362"/>
                    <a:pt x="93459" y="154942"/>
                    <a:pt x="97365" y="150980"/>
                  </a:cubicBezTo>
                  <a:cubicBezTo>
                    <a:pt x="101651" y="146503"/>
                    <a:pt x="106318" y="142122"/>
                    <a:pt x="111176" y="137836"/>
                  </a:cubicBezTo>
                  <a:cubicBezTo>
                    <a:pt x="116033" y="133549"/>
                    <a:pt x="120701" y="128311"/>
                    <a:pt x="125654" y="123739"/>
                  </a:cubicBezTo>
                  <a:cubicBezTo>
                    <a:pt x="130073" y="118909"/>
                    <a:pt x="133941" y="113613"/>
                    <a:pt x="137179" y="107927"/>
                  </a:cubicBezTo>
                  <a:cubicBezTo>
                    <a:pt x="140427" y="102107"/>
                    <a:pt x="142132" y="95545"/>
                    <a:pt x="142132" y="88877"/>
                  </a:cubicBezTo>
                  <a:cubicBezTo>
                    <a:pt x="142151" y="84267"/>
                    <a:pt x="141370" y="79695"/>
                    <a:pt x="139846" y="75352"/>
                  </a:cubicBezTo>
                  <a:cubicBezTo>
                    <a:pt x="138398" y="71037"/>
                    <a:pt x="136093" y="67046"/>
                    <a:pt x="133083" y="63636"/>
                  </a:cubicBezTo>
                  <a:cubicBezTo>
                    <a:pt x="130007" y="60235"/>
                    <a:pt x="126282" y="57483"/>
                    <a:pt x="122129" y="55540"/>
                  </a:cubicBezTo>
                  <a:cubicBezTo>
                    <a:pt x="117510" y="53396"/>
                    <a:pt x="112462" y="52320"/>
                    <a:pt x="107366" y="52396"/>
                  </a:cubicBezTo>
                  <a:cubicBezTo>
                    <a:pt x="101317" y="52196"/>
                    <a:pt x="95317" y="53539"/>
                    <a:pt x="89935" y="56302"/>
                  </a:cubicBezTo>
                  <a:cubicBezTo>
                    <a:pt x="85515" y="58788"/>
                    <a:pt x="81810" y="62359"/>
                    <a:pt x="79172" y="66684"/>
                  </a:cubicBezTo>
                  <a:cubicBezTo>
                    <a:pt x="76695" y="70980"/>
                    <a:pt x="75009" y="75694"/>
                    <a:pt x="74219" y="80590"/>
                  </a:cubicBezTo>
                  <a:cubicBezTo>
                    <a:pt x="73457" y="85438"/>
                    <a:pt x="73066" y="90344"/>
                    <a:pt x="73076" y="95259"/>
                  </a:cubicBezTo>
                  <a:lnTo>
                    <a:pt x="73076" y="102307"/>
                  </a:lnTo>
                  <a:lnTo>
                    <a:pt x="114" y="102307"/>
                  </a:lnTo>
                  <a:cubicBezTo>
                    <a:pt x="114" y="100974"/>
                    <a:pt x="114" y="99640"/>
                    <a:pt x="114" y="98307"/>
                  </a:cubicBezTo>
                  <a:cubicBezTo>
                    <a:pt x="-38" y="95678"/>
                    <a:pt x="-38" y="93030"/>
                    <a:pt x="114" y="90401"/>
                  </a:cubicBezTo>
                  <a:cubicBezTo>
                    <a:pt x="-114" y="77466"/>
                    <a:pt x="2867" y="64664"/>
                    <a:pt x="8782" y="53158"/>
                  </a:cubicBezTo>
                  <a:cubicBezTo>
                    <a:pt x="14602" y="41938"/>
                    <a:pt x="22870" y="32165"/>
                    <a:pt x="32975" y="24583"/>
                  </a:cubicBezTo>
                  <a:cubicBezTo>
                    <a:pt x="44196" y="16277"/>
                    <a:pt x="56855" y="10115"/>
                    <a:pt x="70314" y="6391"/>
                  </a:cubicBezTo>
                  <a:cubicBezTo>
                    <a:pt x="85801" y="2000"/>
                    <a:pt x="101841" y="-153"/>
                    <a:pt x="117939" y="9"/>
                  </a:cubicBezTo>
                  <a:cubicBezTo>
                    <a:pt x="133331" y="-153"/>
                    <a:pt x="148676" y="1933"/>
                    <a:pt x="163468" y="6200"/>
                  </a:cubicBezTo>
                  <a:cubicBezTo>
                    <a:pt x="176041" y="9886"/>
                    <a:pt x="187823" y="15858"/>
                    <a:pt x="198234" y="23821"/>
                  </a:cubicBezTo>
                  <a:cubicBezTo>
                    <a:pt x="207578" y="31165"/>
                    <a:pt x="215160" y="40509"/>
                    <a:pt x="220428" y="51158"/>
                  </a:cubicBezTo>
                  <a:cubicBezTo>
                    <a:pt x="225704" y="62321"/>
                    <a:pt x="228371" y="74532"/>
                    <a:pt x="228238" y="86877"/>
                  </a:cubicBezTo>
                  <a:cubicBezTo>
                    <a:pt x="228419" y="95545"/>
                    <a:pt x="226628" y="104146"/>
                    <a:pt x="222999" y="112023"/>
                  </a:cubicBezTo>
                  <a:cubicBezTo>
                    <a:pt x="219466" y="119386"/>
                    <a:pt x="214913" y="126215"/>
                    <a:pt x="209474" y="132311"/>
                  </a:cubicBezTo>
                  <a:cubicBezTo>
                    <a:pt x="204111" y="138331"/>
                    <a:pt x="198177" y="143817"/>
                    <a:pt x="191757" y="148694"/>
                  </a:cubicBezTo>
                  <a:lnTo>
                    <a:pt x="173279" y="162410"/>
                  </a:lnTo>
                  <a:cubicBezTo>
                    <a:pt x="168011" y="166172"/>
                    <a:pt x="163039" y="170344"/>
                    <a:pt x="158420" y="174888"/>
                  </a:cubicBezTo>
                  <a:cubicBezTo>
                    <a:pt x="154038" y="178774"/>
                    <a:pt x="151428" y="184279"/>
                    <a:pt x="151181" y="190128"/>
                  </a:cubicBezTo>
                  <a:lnTo>
                    <a:pt x="151181" y="209178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Freeform: Shape 21">
              <a:extLst>
                <a:ext uri="{FF2B5EF4-FFF2-40B4-BE49-F238E27FC236}">
                  <a16:creationId xmlns:a16="http://schemas.microsoft.com/office/drawing/2014/main" id="{EBEBD650-53D6-4E45-A8E1-919E627C07F4}"/>
                </a:ext>
              </a:extLst>
            </p:cNvPr>
            <p:cNvSpPr/>
            <p:nvPr/>
          </p:nvSpPr>
          <p:spPr>
            <a:xfrm>
              <a:off x="6944560" y="3170538"/>
              <a:ext cx="177033" cy="163358"/>
            </a:xfrm>
            <a:custGeom>
              <a:avLst/>
              <a:gdLst>
                <a:gd name="connsiteX0" fmla="*/ 0 w 67818"/>
                <a:gd name="connsiteY0" fmla="*/ 0 h 62579"/>
                <a:gd name="connsiteX1" fmla="*/ 67818 w 67818"/>
                <a:gd name="connsiteY1" fmla="*/ 0 h 62579"/>
                <a:gd name="connsiteX2" fmla="*/ 67818 w 67818"/>
                <a:gd name="connsiteY2" fmla="*/ 62579 h 62579"/>
                <a:gd name="connsiteX3" fmla="*/ 0 w 67818"/>
                <a:gd name="connsiteY3" fmla="*/ 62579 h 62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818" h="62579">
                  <a:moveTo>
                    <a:pt x="0" y="0"/>
                  </a:moveTo>
                  <a:lnTo>
                    <a:pt x="67818" y="0"/>
                  </a:lnTo>
                  <a:lnTo>
                    <a:pt x="67818" y="62579"/>
                  </a:lnTo>
                  <a:lnTo>
                    <a:pt x="0" y="62579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" name="Freeform: Shape 22">
              <a:extLst>
                <a:ext uri="{FF2B5EF4-FFF2-40B4-BE49-F238E27FC236}">
                  <a16:creationId xmlns:a16="http://schemas.microsoft.com/office/drawing/2014/main" id="{80A65EDA-D17D-491E-A06B-23CB9DF600D5}"/>
                </a:ext>
              </a:extLst>
            </p:cNvPr>
            <p:cNvSpPr/>
            <p:nvPr/>
          </p:nvSpPr>
          <p:spPr>
            <a:xfrm>
              <a:off x="9450107" y="3429844"/>
              <a:ext cx="595538" cy="546292"/>
            </a:xfrm>
            <a:custGeom>
              <a:avLst/>
              <a:gdLst>
                <a:gd name="connsiteX0" fmla="*/ 83923 w 228139"/>
                <a:gd name="connsiteY0" fmla="*/ 208894 h 209274"/>
                <a:gd name="connsiteX1" fmla="*/ 83923 w 228139"/>
                <a:gd name="connsiteY1" fmla="*/ 177080 h 209274"/>
                <a:gd name="connsiteX2" fmla="*/ 87543 w 228139"/>
                <a:gd name="connsiteY2" fmla="*/ 164222 h 209274"/>
                <a:gd name="connsiteX3" fmla="*/ 97734 w 228139"/>
                <a:gd name="connsiteY3" fmla="*/ 151077 h 209274"/>
                <a:gd name="connsiteX4" fmla="*/ 111546 w 228139"/>
                <a:gd name="connsiteY4" fmla="*/ 137933 h 209274"/>
                <a:gd name="connsiteX5" fmla="*/ 125928 w 228139"/>
                <a:gd name="connsiteY5" fmla="*/ 123836 h 209274"/>
                <a:gd name="connsiteX6" fmla="*/ 137549 w 228139"/>
                <a:gd name="connsiteY6" fmla="*/ 108024 h 209274"/>
                <a:gd name="connsiteX7" fmla="*/ 142502 w 228139"/>
                <a:gd name="connsiteY7" fmla="*/ 88974 h 209274"/>
                <a:gd name="connsiteX8" fmla="*/ 140216 w 228139"/>
                <a:gd name="connsiteY8" fmla="*/ 75449 h 209274"/>
                <a:gd name="connsiteX9" fmla="*/ 133358 w 228139"/>
                <a:gd name="connsiteY9" fmla="*/ 63733 h 209274"/>
                <a:gd name="connsiteX10" fmla="*/ 122499 w 228139"/>
                <a:gd name="connsiteY10" fmla="*/ 55637 h 209274"/>
                <a:gd name="connsiteX11" fmla="*/ 107736 w 228139"/>
                <a:gd name="connsiteY11" fmla="*/ 52493 h 209274"/>
                <a:gd name="connsiteX12" fmla="*/ 90210 w 228139"/>
                <a:gd name="connsiteY12" fmla="*/ 56494 h 209274"/>
                <a:gd name="connsiteX13" fmla="*/ 79542 w 228139"/>
                <a:gd name="connsiteY13" fmla="*/ 66876 h 209274"/>
                <a:gd name="connsiteX14" fmla="*/ 74589 w 228139"/>
                <a:gd name="connsiteY14" fmla="*/ 80783 h 209274"/>
                <a:gd name="connsiteX15" fmla="*/ 73446 w 228139"/>
                <a:gd name="connsiteY15" fmla="*/ 95356 h 209274"/>
                <a:gd name="connsiteX16" fmla="*/ 73446 w 228139"/>
                <a:gd name="connsiteY16" fmla="*/ 102500 h 209274"/>
                <a:gd name="connsiteX17" fmla="*/ 484 w 228139"/>
                <a:gd name="connsiteY17" fmla="*/ 102500 h 209274"/>
                <a:gd name="connsiteX18" fmla="*/ 484 w 228139"/>
                <a:gd name="connsiteY18" fmla="*/ 98499 h 209274"/>
                <a:gd name="connsiteX19" fmla="*/ 8 w 228139"/>
                <a:gd name="connsiteY19" fmla="*/ 90593 h 209274"/>
                <a:gd name="connsiteX20" fmla="*/ 8676 w 228139"/>
                <a:gd name="connsiteY20" fmla="*/ 53255 h 209274"/>
                <a:gd name="connsiteX21" fmla="*/ 32964 w 228139"/>
                <a:gd name="connsiteY21" fmla="*/ 24680 h 209274"/>
                <a:gd name="connsiteX22" fmla="*/ 70207 w 228139"/>
                <a:gd name="connsiteY22" fmla="*/ 6392 h 209274"/>
                <a:gd name="connsiteX23" fmla="*/ 117832 w 228139"/>
                <a:gd name="connsiteY23" fmla="*/ 11 h 209274"/>
                <a:gd name="connsiteX24" fmla="*/ 163362 w 228139"/>
                <a:gd name="connsiteY24" fmla="*/ 6297 h 209274"/>
                <a:gd name="connsiteX25" fmla="*/ 198128 w 228139"/>
                <a:gd name="connsiteY25" fmla="*/ 23918 h 209274"/>
                <a:gd name="connsiteX26" fmla="*/ 220226 w 228139"/>
                <a:gd name="connsiteY26" fmla="*/ 51255 h 209274"/>
                <a:gd name="connsiteX27" fmla="*/ 228132 w 228139"/>
                <a:gd name="connsiteY27" fmla="*/ 86974 h 209274"/>
                <a:gd name="connsiteX28" fmla="*/ 222893 w 228139"/>
                <a:gd name="connsiteY28" fmla="*/ 112120 h 209274"/>
                <a:gd name="connsiteX29" fmla="*/ 209367 w 228139"/>
                <a:gd name="connsiteY29" fmla="*/ 132313 h 209274"/>
                <a:gd name="connsiteX30" fmla="*/ 191556 w 228139"/>
                <a:gd name="connsiteY30" fmla="*/ 148791 h 209274"/>
                <a:gd name="connsiteX31" fmla="*/ 173172 w 228139"/>
                <a:gd name="connsiteY31" fmla="*/ 162507 h 209274"/>
                <a:gd name="connsiteX32" fmla="*/ 158313 w 228139"/>
                <a:gd name="connsiteY32" fmla="*/ 174985 h 209274"/>
                <a:gd name="connsiteX33" fmla="*/ 151074 w 228139"/>
                <a:gd name="connsiteY33" fmla="*/ 190225 h 209274"/>
                <a:gd name="connsiteX34" fmla="*/ 151074 w 228139"/>
                <a:gd name="connsiteY34" fmla="*/ 209275 h 209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228139" h="209274">
                  <a:moveTo>
                    <a:pt x="83923" y="208894"/>
                  </a:moveTo>
                  <a:lnTo>
                    <a:pt x="83923" y="177080"/>
                  </a:lnTo>
                  <a:cubicBezTo>
                    <a:pt x="83895" y="172537"/>
                    <a:pt x="85152" y="168079"/>
                    <a:pt x="87543" y="164222"/>
                  </a:cubicBezTo>
                  <a:cubicBezTo>
                    <a:pt x="90438" y="159469"/>
                    <a:pt x="93858" y="155059"/>
                    <a:pt x="97734" y="151077"/>
                  </a:cubicBezTo>
                  <a:cubicBezTo>
                    <a:pt x="102021" y="146696"/>
                    <a:pt x="106688" y="142219"/>
                    <a:pt x="111546" y="137933"/>
                  </a:cubicBezTo>
                  <a:cubicBezTo>
                    <a:pt x="116575" y="133475"/>
                    <a:pt x="121376" y="128770"/>
                    <a:pt x="125928" y="123836"/>
                  </a:cubicBezTo>
                  <a:cubicBezTo>
                    <a:pt x="130405" y="119035"/>
                    <a:pt x="134301" y="113730"/>
                    <a:pt x="137549" y="108024"/>
                  </a:cubicBezTo>
                  <a:cubicBezTo>
                    <a:pt x="140778" y="102195"/>
                    <a:pt x="142483" y="95642"/>
                    <a:pt x="142502" y="88974"/>
                  </a:cubicBezTo>
                  <a:cubicBezTo>
                    <a:pt x="142502" y="84374"/>
                    <a:pt x="141730" y="79802"/>
                    <a:pt x="140216" y="75449"/>
                  </a:cubicBezTo>
                  <a:cubicBezTo>
                    <a:pt x="138749" y="71115"/>
                    <a:pt x="136415" y="67133"/>
                    <a:pt x="133358" y="63733"/>
                  </a:cubicBezTo>
                  <a:cubicBezTo>
                    <a:pt x="130291" y="60361"/>
                    <a:pt x="126605" y="57618"/>
                    <a:pt x="122499" y="55637"/>
                  </a:cubicBezTo>
                  <a:cubicBezTo>
                    <a:pt x="117880" y="53494"/>
                    <a:pt x="112832" y="52417"/>
                    <a:pt x="107736" y="52493"/>
                  </a:cubicBezTo>
                  <a:cubicBezTo>
                    <a:pt x="101640" y="52255"/>
                    <a:pt x="95601" y="53636"/>
                    <a:pt x="90210" y="56494"/>
                  </a:cubicBezTo>
                  <a:cubicBezTo>
                    <a:pt x="85838" y="59009"/>
                    <a:pt x="82171" y="62580"/>
                    <a:pt x="79542" y="66876"/>
                  </a:cubicBezTo>
                  <a:cubicBezTo>
                    <a:pt x="76998" y="71143"/>
                    <a:pt x="75322" y="75868"/>
                    <a:pt x="74589" y="80783"/>
                  </a:cubicBezTo>
                  <a:cubicBezTo>
                    <a:pt x="73827" y="85602"/>
                    <a:pt x="73436" y="90479"/>
                    <a:pt x="73446" y="95356"/>
                  </a:cubicBezTo>
                  <a:lnTo>
                    <a:pt x="73446" y="102500"/>
                  </a:lnTo>
                  <a:lnTo>
                    <a:pt x="484" y="102500"/>
                  </a:lnTo>
                  <a:cubicBezTo>
                    <a:pt x="484" y="101166"/>
                    <a:pt x="484" y="99833"/>
                    <a:pt x="484" y="98499"/>
                  </a:cubicBezTo>
                  <a:cubicBezTo>
                    <a:pt x="170" y="95880"/>
                    <a:pt x="17" y="93232"/>
                    <a:pt x="8" y="90593"/>
                  </a:cubicBezTo>
                  <a:cubicBezTo>
                    <a:pt x="-173" y="77630"/>
                    <a:pt x="2799" y="64809"/>
                    <a:pt x="8676" y="53255"/>
                  </a:cubicBezTo>
                  <a:cubicBezTo>
                    <a:pt x="14543" y="42044"/>
                    <a:pt x="22849" y="32281"/>
                    <a:pt x="32964" y="24680"/>
                  </a:cubicBezTo>
                  <a:cubicBezTo>
                    <a:pt x="44147" y="16346"/>
                    <a:pt x="56777" y="10145"/>
                    <a:pt x="70207" y="6392"/>
                  </a:cubicBezTo>
                  <a:cubicBezTo>
                    <a:pt x="85704" y="2058"/>
                    <a:pt x="101735" y="-94"/>
                    <a:pt x="117832" y="11"/>
                  </a:cubicBezTo>
                  <a:cubicBezTo>
                    <a:pt x="133234" y="-170"/>
                    <a:pt x="148579" y="1954"/>
                    <a:pt x="163362" y="6297"/>
                  </a:cubicBezTo>
                  <a:cubicBezTo>
                    <a:pt x="175954" y="9945"/>
                    <a:pt x="187746" y="15917"/>
                    <a:pt x="198128" y="23918"/>
                  </a:cubicBezTo>
                  <a:cubicBezTo>
                    <a:pt x="207462" y="31243"/>
                    <a:pt x="215016" y="40587"/>
                    <a:pt x="220226" y="51255"/>
                  </a:cubicBezTo>
                  <a:cubicBezTo>
                    <a:pt x="225588" y="62390"/>
                    <a:pt x="228293" y="74620"/>
                    <a:pt x="228132" y="86974"/>
                  </a:cubicBezTo>
                  <a:cubicBezTo>
                    <a:pt x="228275" y="95642"/>
                    <a:pt x="226484" y="104233"/>
                    <a:pt x="222893" y="112120"/>
                  </a:cubicBezTo>
                  <a:cubicBezTo>
                    <a:pt x="219350" y="119454"/>
                    <a:pt x="214797" y="126246"/>
                    <a:pt x="209367" y="132313"/>
                  </a:cubicBezTo>
                  <a:cubicBezTo>
                    <a:pt x="203995" y="138390"/>
                    <a:pt x="198032" y="143914"/>
                    <a:pt x="191556" y="148791"/>
                  </a:cubicBezTo>
                  <a:lnTo>
                    <a:pt x="173172" y="162507"/>
                  </a:lnTo>
                  <a:cubicBezTo>
                    <a:pt x="167886" y="166251"/>
                    <a:pt x="162914" y="170423"/>
                    <a:pt x="158313" y="174985"/>
                  </a:cubicBezTo>
                  <a:cubicBezTo>
                    <a:pt x="153932" y="178871"/>
                    <a:pt x="151322" y="184377"/>
                    <a:pt x="151074" y="190225"/>
                  </a:cubicBezTo>
                  <a:lnTo>
                    <a:pt x="151074" y="209275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Freeform: Shape 23">
              <a:extLst>
                <a:ext uri="{FF2B5EF4-FFF2-40B4-BE49-F238E27FC236}">
                  <a16:creationId xmlns:a16="http://schemas.microsoft.com/office/drawing/2014/main" id="{AFC7665F-5F38-4FA7-B29D-1C0C535D5C23}"/>
                </a:ext>
              </a:extLst>
            </p:cNvPr>
            <p:cNvSpPr/>
            <p:nvPr/>
          </p:nvSpPr>
          <p:spPr>
            <a:xfrm>
              <a:off x="9669928" y="4063162"/>
              <a:ext cx="177030" cy="163358"/>
            </a:xfrm>
            <a:custGeom>
              <a:avLst/>
              <a:gdLst>
                <a:gd name="connsiteX0" fmla="*/ 0 w 67817"/>
                <a:gd name="connsiteY0" fmla="*/ 0 h 62579"/>
                <a:gd name="connsiteX1" fmla="*/ 67818 w 67817"/>
                <a:gd name="connsiteY1" fmla="*/ 0 h 62579"/>
                <a:gd name="connsiteX2" fmla="*/ 67818 w 67817"/>
                <a:gd name="connsiteY2" fmla="*/ 62579 h 62579"/>
                <a:gd name="connsiteX3" fmla="*/ 0 w 67817"/>
                <a:gd name="connsiteY3" fmla="*/ 62579 h 62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817" h="62579">
                  <a:moveTo>
                    <a:pt x="0" y="0"/>
                  </a:moveTo>
                  <a:lnTo>
                    <a:pt x="67818" y="0"/>
                  </a:lnTo>
                  <a:lnTo>
                    <a:pt x="67818" y="62579"/>
                  </a:lnTo>
                  <a:lnTo>
                    <a:pt x="0" y="62579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3BF16CC4-5E40-430C-AC17-A87F9A7C097B}"/>
              </a:ext>
            </a:extLst>
          </p:cNvPr>
          <p:cNvSpPr txBox="1"/>
          <p:nvPr/>
        </p:nvSpPr>
        <p:spPr>
          <a:xfrm>
            <a:off x="875312" y="2733494"/>
            <a:ext cx="59073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4000" b="1" dirty="0">
                <a:solidFill>
                  <a:schemeClr val="bg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FREQUENTLY ASKED QUESTIONS (FAQ) INAPORTNET </a:t>
            </a:r>
            <a:endParaRPr lang="en-IN" sz="4000" b="1" dirty="0">
              <a:solidFill>
                <a:schemeClr val="bg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260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0E735F9C-239A-4F71-ACC5-5142F163B66F}"/>
              </a:ext>
            </a:extLst>
          </p:cNvPr>
          <p:cNvGrpSpPr/>
          <p:nvPr/>
        </p:nvGrpSpPr>
        <p:grpSpPr>
          <a:xfrm>
            <a:off x="412331" y="609600"/>
            <a:ext cx="11367339" cy="5803900"/>
            <a:chOff x="588100" y="896203"/>
            <a:chExt cx="11367339" cy="4876801"/>
          </a:xfrm>
        </p:grpSpPr>
        <p:pic>
          <p:nvPicPr>
            <p:cNvPr id="1026" name="Picture 2" descr="Question Mark PNG Transparent HD Photo | PNG All">
              <a:extLst>
                <a:ext uri="{FF2B5EF4-FFF2-40B4-BE49-F238E27FC236}">
                  <a16:creationId xmlns:a16="http://schemas.microsoft.com/office/drawing/2014/main" id="{BE7363DF-1A0B-4EC5-8F16-6094D96E049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9"/>
            <a:stretch/>
          </p:blipFill>
          <p:spPr bwMode="auto">
            <a:xfrm>
              <a:off x="588100" y="896203"/>
              <a:ext cx="3069499" cy="4876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FC02AB29-D691-47C2-8BAF-1D9042724248}"/>
                </a:ext>
              </a:extLst>
            </p:cNvPr>
            <p:cNvGrpSpPr/>
            <p:nvPr/>
          </p:nvGrpSpPr>
          <p:grpSpPr>
            <a:xfrm>
              <a:off x="3657600" y="896203"/>
              <a:ext cx="8297839" cy="4876801"/>
              <a:chOff x="3657600" y="655093"/>
              <a:chExt cx="8297839" cy="4876801"/>
            </a:xfrm>
          </p:grpSpPr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5892D5F5-3431-4B79-9B42-817B2DE6A57B}"/>
                  </a:ext>
                </a:extLst>
              </p:cNvPr>
              <p:cNvSpPr/>
              <p:nvPr/>
            </p:nvSpPr>
            <p:spPr>
              <a:xfrm>
                <a:off x="3657600" y="655093"/>
                <a:ext cx="8297839" cy="4876801"/>
              </a:xfrm>
              <a:prstGeom prst="roundRect">
                <a:avLst>
                  <a:gd name="adj" fmla="val 5282"/>
                </a:avLst>
              </a:prstGeom>
              <a:noFill/>
              <a:ln>
                <a:solidFill>
                  <a:schemeClr val="accent2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C42470FF-9CC8-4EDE-AF70-65D63B45ED1F}"/>
                  </a:ext>
                </a:extLst>
              </p:cNvPr>
              <p:cNvSpPr/>
              <p:nvPr/>
            </p:nvSpPr>
            <p:spPr>
              <a:xfrm>
                <a:off x="3906982" y="843887"/>
                <a:ext cx="7897091" cy="842409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n-GB" sz="2400" b="1" dirty="0">
                    <a:latin typeface="Georgia" panose="02040502050405020303" pitchFamily="18" charset="0"/>
                  </a:rPr>
                  <a:t>Error </a:t>
                </a:r>
                <a:r>
                  <a:rPr lang="en-GB" sz="2400" b="1" dirty="0" err="1">
                    <a:latin typeface="Georgia" panose="02040502050405020303" pitchFamily="18" charset="0"/>
                  </a:rPr>
                  <a:t>pada</a:t>
                </a:r>
                <a:r>
                  <a:rPr lang="en-GB" sz="2400" b="1" dirty="0">
                    <a:latin typeface="Georgia" panose="02040502050405020303" pitchFamily="18" charset="0"/>
                  </a:rPr>
                  <a:t> </a:t>
                </a:r>
                <a:r>
                  <a:rPr lang="en-GB" sz="2400" b="1" dirty="0" err="1">
                    <a:latin typeface="Georgia" panose="02040502050405020303" pitchFamily="18" charset="0"/>
                  </a:rPr>
                  <a:t>saat</a:t>
                </a:r>
                <a:r>
                  <a:rPr lang="en-GB" sz="2400" b="1" dirty="0">
                    <a:latin typeface="Georgia" panose="02040502050405020303" pitchFamily="18" charset="0"/>
                  </a:rPr>
                  <a:t> upload </a:t>
                </a:r>
                <a:r>
                  <a:rPr lang="en-GB" sz="2400" b="1" dirty="0" err="1">
                    <a:latin typeface="Georgia" panose="02040502050405020303" pitchFamily="18" charset="0"/>
                  </a:rPr>
                  <a:t>dokumen</a:t>
                </a:r>
                <a:endParaRPr lang="en-US" sz="2400" b="1" dirty="0">
                  <a:latin typeface="Georgia" panose="02040502050405020303" pitchFamily="18" charset="0"/>
                </a:endParaRPr>
              </a:p>
            </p:txBody>
          </p:sp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7C663196-496B-4F98-B0FB-3DB11A19FFDE}"/>
                  </a:ext>
                </a:extLst>
              </p:cNvPr>
              <p:cNvGrpSpPr/>
              <p:nvPr/>
            </p:nvGrpSpPr>
            <p:grpSpPr>
              <a:xfrm>
                <a:off x="3906982" y="2607632"/>
                <a:ext cx="3135087" cy="989122"/>
                <a:chOff x="3906982" y="3007795"/>
                <a:chExt cx="3135087" cy="989122"/>
              </a:xfrm>
            </p:grpSpPr>
            <p:sp>
              <p:nvSpPr>
                <p:cNvPr id="7" name="Rectangle: Rounded Corners 6">
                  <a:extLst>
                    <a:ext uri="{FF2B5EF4-FFF2-40B4-BE49-F238E27FC236}">
                      <a16:creationId xmlns:a16="http://schemas.microsoft.com/office/drawing/2014/main" id="{1CC3DA7D-377B-4DAE-AEFF-FDFB8D994191}"/>
                    </a:ext>
                  </a:extLst>
                </p:cNvPr>
                <p:cNvSpPr/>
                <p:nvPr/>
              </p:nvSpPr>
              <p:spPr>
                <a:xfrm>
                  <a:off x="3906983" y="3154508"/>
                  <a:ext cx="3135086" cy="842409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 dirty="0"/>
                </a:p>
              </p:txBody>
            </p:sp>
            <p:sp>
              <p:nvSpPr>
                <p:cNvPr id="8" name="Rectangle: Rounded Corners 7">
                  <a:extLst>
                    <a:ext uri="{FF2B5EF4-FFF2-40B4-BE49-F238E27FC236}">
                      <a16:creationId xmlns:a16="http://schemas.microsoft.com/office/drawing/2014/main" id="{DF7017AC-B9E8-4ABF-B69B-EC33115DF050}"/>
                    </a:ext>
                  </a:extLst>
                </p:cNvPr>
                <p:cNvSpPr/>
                <p:nvPr/>
              </p:nvSpPr>
              <p:spPr>
                <a:xfrm>
                  <a:off x="3906982" y="3007795"/>
                  <a:ext cx="926275" cy="842409"/>
                </a:xfrm>
                <a:prstGeom prst="round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2400" b="1" dirty="0">
                      <a:latin typeface="Georgia Pro Cond" panose="02040506050405020303" pitchFamily="18" charset="0"/>
                    </a:rPr>
                    <a:t>01</a:t>
                  </a:r>
                  <a:endParaRPr lang="en-IN" sz="2400" b="1" dirty="0">
                    <a:latin typeface="Georgia Pro Cond" panose="02040506050405020303" pitchFamily="18" charset="0"/>
                  </a:endParaRPr>
                </a:p>
              </p:txBody>
            </p:sp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010887C9-F265-464A-BF3D-A7B4CB06B83C}"/>
                    </a:ext>
                  </a:extLst>
                </p:cNvPr>
                <p:cNvSpPr txBox="1"/>
                <p:nvPr/>
              </p:nvSpPr>
              <p:spPr>
                <a:xfrm>
                  <a:off x="5082638" y="3252546"/>
                  <a:ext cx="1769423" cy="64633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lvl="0"/>
                  <a:r>
                    <a:rPr lang="en-US" sz="1400" dirty="0" err="1">
                      <a:latin typeface="Georgia Pro Light" panose="02040302050405020303" pitchFamily="18" charset="0"/>
                    </a:rPr>
                    <a:t>Sesuaikan</a:t>
                  </a:r>
                  <a:r>
                    <a:rPr lang="en-US" sz="1400" dirty="0">
                      <a:latin typeface="Georgia Pro Light" panose="02040302050405020303" pitchFamily="18" charset="0"/>
                    </a:rPr>
                    <a:t> </a:t>
                  </a:r>
                  <a:r>
                    <a:rPr lang="en-US" sz="1400" dirty="0" err="1">
                      <a:latin typeface="Georgia Pro Light" panose="02040302050405020303" pitchFamily="18" charset="0"/>
                    </a:rPr>
                    <a:t>dengan</a:t>
                  </a:r>
                  <a:r>
                    <a:rPr lang="en-US" sz="1400" dirty="0">
                      <a:latin typeface="Georgia Pro Light" panose="02040302050405020303" pitchFamily="18" charset="0"/>
                    </a:rPr>
                    <a:t> </a:t>
                  </a:r>
                  <a:r>
                    <a:rPr lang="en-US" sz="1400" dirty="0" err="1">
                      <a:latin typeface="Georgia Pro Light" panose="02040302050405020303" pitchFamily="18" charset="0"/>
                    </a:rPr>
                    <a:t>dokumen</a:t>
                  </a:r>
                  <a:r>
                    <a:rPr lang="en-US" sz="1400" dirty="0">
                      <a:latin typeface="Georgia Pro Light" panose="02040302050405020303" pitchFamily="18" charset="0"/>
                    </a:rPr>
                    <a:t> yang </a:t>
                  </a:r>
                  <a:r>
                    <a:rPr lang="en-US" sz="1400" dirty="0" err="1">
                      <a:latin typeface="Georgia Pro Light" panose="02040302050405020303" pitchFamily="18" charset="0"/>
                    </a:rPr>
                    <a:t>diminta</a:t>
                  </a:r>
                  <a:r>
                    <a:rPr lang="en-US" sz="1400" dirty="0">
                      <a:latin typeface="Georgia Pro Light" panose="02040302050405020303" pitchFamily="18" charset="0"/>
                    </a:rPr>
                    <a:t> </a:t>
                  </a:r>
                  <a:r>
                    <a:rPr lang="en-US" sz="1400" dirty="0" err="1">
                      <a:latin typeface="Georgia Pro Light" panose="02040302050405020303" pitchFamily="18" charset="0"/>
                    </a:rPr>
                    <a:t>apakah</a:t>
                  </a:r>
                  <a:r>
                    <a:rPr lang="en-US" sz="1400" dirty="0">
                      <a:latin typeface="Georgia Pro Light" panose="02040302050405020303" pitchFamily="18" charset="0"/>
                    </a:rPr>
                    <a:t> PDF </a:t>
                  </a:r>
                  <a:r>
                    <a:rPr lang="en-US" sz="1400" dirty="0" err="1">
                      <a:latin typeface="Georgia Pro Light" panose="02040302050405020303" pitchFamily="18" charset="0"/>
                    </a:rPr>
                    <a:t>atau</a:t>
                  </a:r>
                  <a:r>
                    <a:rPr lang="en-US" sz="1400" dirty="0">
                      <a:latin typeface="Georgia Pro Light" panose="02040302050405020303" pitchFamily="18" charset="0"/>
                    </a:rPr>
                    <a:t> Excel</a:t>
                  </a:r>
                </a:p>
              </p:txBody>
            </p: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74E54374-778F-411D-A7DD-C200D39980D0}"/>
                  </a:ext>
                </a:extLst>
              </p:cNvPr>
              <p:cNvGrpSpPr/>
              <p:nvPr/>
            </p:nvGrpSpPr>
            <p:grpSpPr>
              <a:xfrm>
                <a:off x="8668986" y="2607632"/>
                <a:ext cx="3135087" cy="989122"/>
                <a:chOff x="3906982" y="3007795"/>
                <a:chExt cx="3135087" cy="989122"/>
              </a:xfrm>
            </p:grpSpPr>
            <p:sp>
              <p:nvSpPr>
                <p:cNvPr id="12" name="Rectangle: Rounded Corners 11">
                  <a:extLst>
                    <a:ext uri="{FF2B5EF4-FFF2-40B4-BE49-F238E27FC236}">
                      <a16:creationId xmlns:a16="http://schemas.microsoft.com/office/drawing/2014/main" id="{E88D9746-476F-4394-843D-735E0A38E941}"/>
                    </a:ext>
                  </a:extLst>
                </p:cNvPr>
                <p:cNvSpPr/>
                <p:nvPr/>
              </p:nvSpPr>
              <p:spPr>
                <a:xfrm>
                  <a:off x="3906983" y="3154508"/>
                  <a:ext cx="3135086" cy="842409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 dirty="0"/>
                </a:p>
              </p:txBody>
            </p:sp>
            <p:sp>
              <p:nvSpPr>
                <p:cNvPr id="13" name="Rectangle: Rounded Corners 12">
                  <a:extLst>
                    <a:ext uri="{FF2B5EF4-FFF2-40B4-BE49-F238E27FC236}">
                      <a16:creationId xmlns:a16="http://schemas.microsoft.com/office/drawing/2014/main" id="{A9A3CD3F-05C8-4EF3-958C-C037E355D51E}"/>
                    </a:ext>
                  </a:extLst>
                </p:cNvPr>
                <p:cNvSpPr/>
                <p:nvPr/>
              </p:nvSpPr>
              <p:spPr>
                <a:xfrm>
                  <a:off x="3906982" y="3007795"/>
                  <a:ext cx="926275" cy="842409"/>
                </a:xfrm>
                <a:prstGeom prst="round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2400" b="1" dirty="0">
                      <a:latin typeface="Georgia Pro Cond" panose="02040506050405020303" pitchFamily="18" charset="0"/>
                    </a:rPr>
                    <a:t>02</a:t>
                  </a:r>
                  <a:endParaRPr lang="en-IN" sz="2400" b="1" dirty="0">
                    <a:latin typeface="Georgia Pro Cond" panose="02040506050405020303" pitchFamily="18" charset="0"/>
                  </a:endParaRPr>
                </a:p>
              </p:txBody>
            </p:sp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602F4031-5AB9-45EE-8059-03086881B7D8}"/>
                    </a:ext>
                  </a:extLst>
                </p:cNvPr>
                <p:cNvSpPr txBox="1"/>
                <p:nvPr/>
              </p:nvSpPr>
              <p:spPr>
                <a:xfrm>
                  <a:off x="5082639" y="3360269"/>
                  <a:ext cx="1769423" cy="43088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lvl="0"/>
                  <a:r>
                    <a:rPr lang="en-US" sz="1400" dirty="0" err="1">
                      <a:latin typeface="Georgia Pro Light" panose="02040302050405020303" pitchFamily="18" charset="0"/>
                    </a:rPr>
                    <a:t>Ukuran</a:t>
                  </a:r>
                  <a:r>
                    <a:rPr lang="en-US" sz="1400" dirty="0">
                      <a:latin typeface="Georgia Pro Light" panose="02040302050405020303" pitchFamily="18" charset="0"/>
                    </a:rPr>
                    <a:t> max </a:t>
                  </a:r>
                  <a:r>
                    <a:rPr lang="en-US" sz="1400" dirty="0" err="1">
                      <a:latin typeface="Georgia Pro Light" panose="02040302050405020303" pitchFamily="18" charset="0"/>
                    </a:rPr>
                    <a:t>dokumen</a:t>
                  </a:r>
                  <a:r>
                    <a:rPr lang="en-US" sz="1400" dirty="0">
                      <a:latin typeface="Georgia Pro Light" panose="02040302050405020303" pitchFamily="18" charset="0"/>
                    </a:rPr>
                    <a:t> 2MB </a:t>
                  </a:r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34ECE625-C099-4ED7-BD6B-3CC3E13B173C}"/>
                  </a:ext>
                </a:extLst>
              </p:cNvPr>
              <p:cNvGrpSpPr/>
              <p:nvPr/>
            </p:nvGrpSpPr>
            <p:grpSpPr>
              <a:xfrm>
                <a:off x="6238975" y="4270414"/>
                <a:ext cx="3135087" cy="989122"/>
                <a:chOff x="6238975" y="2984280"/>
                <a:chExt cx="3135087" cy="989122"/>
              </a:xfrm>
            </p:grpSpPr>
            <p:sp>
              <p:nvSpPr>
                <p:cNvPr id="16" name="Rectangle: Rounded Corners 15">
                  <a:extLst>
                    <a:ext uri="{FF2B5EF4-FFF2-40B4-BE49-F238E27FC236}">
                      <a16:creationId xmlns:a16="http://schemas.microsoft.com/office/drawing/2014/main" id="{3B575EBD-BCB9-4ED4-A483-BE7E49C26AB9}"/>
                    </a:ext>
                  </a:extLst>
                </p:cNvPr>
                <p:cNvSpPr/>
                <p:nvPr/>
              </p:nvSpPr>
              <p:spPr>
                <a:xfrm>
                  <a:off x="6238976" y="3130993"/>
                  <a:ext cx="3135086" cy="842409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 dirty="0"/>
                </a:p>
              </p:txBody>
            </p:sp>
            <p:sp>
              <p:nvSpPr>
                <p:cNvPr id="17" name="Rectangle: Rounded Corners 16">
                  <a:extLst>
                    <a:ext uri="{FF2B5EF4-FFF2-40B4-BE49-F238E27FC236}">
                      <a16:creationId xmlns:a16="http://schemas.microsoft.com/office/drawing/2014/main" id="{A3EB42DF-86B8-4AB0-9FBD-011C435AF151}"/>
                    </a:ext>
                  </a:extLst>
                </p:cNvPr>
                <p:cNvSpPr/>
                <p:nvPr/>
              </p:nvSpPr>
              <p:spPr>
                <a:xfrm>
                  <a:off x="6238975" y="2984280"/>
                  <a:ext cx="926275" cy="842409"/>
                </a:xfrm>
                <a:prstGeom prst="round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2400" b="1" dirty="0">
                      <a:latin typeface="Georgia Pro Cond" panose="02040506050405020303" pitchFamily="18" charset="0"/>
                    </a:rPr>
                    <a:t>03</a:t>
                  </a:r>
                  <a:endParaRPr lang="en-IN" sz="2400" b="1" dirty="0">
                    <a:latin typeface="Georgia Pro Cond" panose="02040506050405020303" pitchFamily="18" charset="0"/>
                  </a:endParaRPr>
                </a:p>
              </p:txBody>
            </p:sp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AC96C266-6E65-49A6-A962-E29008541817}"/>
                    </a:ext>
                  </a:extLst>
                </p:cNvPr>
                <p:cNvSpPr txBox="1"/>
                <p:nvPr/>
              </p:nvSpPr>
              <p:spPr>
                <a:xfrm>
                  <a:off x="7362700" y="3210204"/>
                  <a:ext cx="1769423" cy="64633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lvl="0"/>
                  <a:r>
                    <a:rPr lang="en-US" sz="1400" dirty="0" err="1">
                      <a:latin typeface="Georgia Pro Light" panose="02040302050405020303" pitchFamily="18" charset="0"/>
                    </a:rPr>
                    <a:t>Dokumen</a:t>
                  </a:r>
                  <a:r>
                    <a:rPr lang="en-US" sz="1400" dirty="0">
                      <a:latin typeface="Georgia Pro Light" panose="02040302050405020303" pitchFamily="18" charset="0"/>
                    </a:rPr>
                    <a:t> excel </a:t>
                  </a:r>
                  <a:r>
                    <a:rPr lang="en-US" sz="1400" dirty="0" err="1">
                      <a:latin typeface="Georgia Pro Light" panose="02040302050405020303" pitchFamily="18" charset="0"/>
                    </a:rPr>
                    <a:t>wajib</a:t>
                  </a:r>
                  <a:r>
                    <a:rPr lang="en-US" sz="1400" dirty="0">
                      <a:latin typeface="Georgia Pro Light" panose="02040302050405020303" pitchFamily="18" charset="0"/>
                    </a:rPr>
                    <a:t> </a:t>
                  </a:r>
                  <a:r>
                    <a:rPr lang="en-US" sz="1400" dirty="0" err="1">
                      <a:latin typeface="Georgia Pro Light" panose="02040302050405020303" pitchFamily="18" charset="0"/>
                    </a:rPr>
                    <a:t>merupakan</a:t>
                  </a:r>
                  <a:r>
                    <a:rPr lang="en-US" sz="1400" dirty="0">
                      <a:latin typeface="Georgia Pro Light" panose="02040302050405020303" pitchFamily="18" charset="0"/>
                    </a:rPr>
                    <a:t> format </a:t>
                  </a:r>
                  <a:r>
                    <a:rPr lang="en-US" sz="1400" dirty="0" err="1">
                      <a:latin typeface="Georgia Pro Light" panose="02040302050405020303" pitchFamily="18" charset="0"/>
                    </a:rPr>
                    <a:t>yg</a:t>
                  </a:r>
                  <a:r>
                    <a:rPr lang="en-US" sz="1400" dirty="0">
                      <a:latin typeface="Georgia Pro Light" panose="02040302050405020303" pitchFamily="18" charset="0"/>
                    </a:rPr>
                    <a:t> </a:t>
                  </a:r>
                  <a:r>
                    <a:rPr lang="en-US" sz="1400" dirty="0" err="1">
                      <a:latin typeface="Georgia Pro Light" panose="02040302050405020303" pitchFamily="18" charset="0"/>
                    </a:rPr>
                    <a:t>disediakan</a:t>
                  </a:r>
                  <a:r>
                    <a:rPr lang="en-US" sz="1400" dirty="0">
                      <a:latin typeface="Georgia Pro Light" panose="02040302050405020303" pitchFamily="18" charset="0"/>
                    </a:rPr>
                    <a:t> di </a:t>
                  </a:r>
                  <a:r>
                    <a:rPr lang="en-US" sz="1400" dirty="0" err="1">
                      <a:latin typeface="Georgia Pro Light" panose="02040302050405020303" pitchFamily="18" charset="0"/>
                    </a:rPr>
                    <a:t>Inaportnet</a:t>
                  </a:r>
                  <a:endParaRPr lang="en-US" sz="1400" dirty="0">
                    <a:latin typeface="Georgia Pro Light" panose="02040302050405020303" pitchFamily="18" charset="0"/>
                  </a:endParaRPr>
                </a:p>
              </p:txBody>
            </p:sp>
          </p:grp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EC6B23A-1AC6-4186-93DD-F2E7A49EDE42}"/>
                  </a:ext>
                </a:extLst>
              </p:cNvPr>
              <p:cNvSpPr txBox="1"/>
              <p:nvPr/>
            </p:nvSpPr>
            <p:spPr>
              <a:xfrm>
                <a:off x="9844643" y="4646403"/>
                <a:ext cx="1769423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lvl="0"/>
                <a:endParaRPr lang="en-US" sz="1400" dirty="0">
                  <a:latin typeface="Georgia Pro Light" panose="02040302050405020303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92522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F82F8EE-F1C2-465C-AE34-7F79A58F6FBD}"/>
              </a:ext>
            </a:extLst>
          </p:cNvPr>
          <p:cNvSpPr/>
          <p:nvPr/>
        </p:nvSpPr>
        <p:spPr>
          <a:xfrm>
            <a:off x="522514" y="1959257"/>
            <a:ext cx="3201286" cy="4382166"/>
          </a:xfrm>
          <a:prstGeom prst="roundRect">
            <a:avLst/>
          </a:prstGeom>
          <a:solidFill>
            <a:schemeClr val="bg1"/>
          </a:solidFill>
          <a:ln w="635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  <a:scene3d>
            <a:camera prst="orthographicFront"/>
            <a:lightRig rig="threePt" dir="t"/>
          </a:scene3d>
          <a:sp3d>
            <a:bevelT w="254000" h="63500" prst="softRound"/>
            <a:bevelB w="63500" h="635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CD89494-723F-4AA7-91A7-EE7C6FCEFBC4}"/>
              </a:ext>
            </a:extLst>
          </p:cNvPr>
          <p:cNvSpPr/>
          <p:nvPr/>
        </p:nvSpPr>
        <p:spPr>
          <a:xfrm>
            <a:off x="4488873" y="1959257"/>
            <a:ext cx="3146961" cy="4382166"/>
          </a:xfrm>
          <a:prstGeom prst="roundRect">
            <a:avLst/>
          </a:prstGeom>
          <a:solidFill>
            <a:schemeClr val="bg1"/>
          </a:solidFill>
          <a:ln w="63500">
            <a:gradFill>
              <a:gsLst>
                <a:gs pos="0">
                  <a:schemeClr val="accent3"/>
                </a:gs>
                <a:gs pos="100000">
                  <a:schemeClr val="accent5"/>
                </a:gs>
              </a:gsLst>
              <a:lin ang="5400000" scaled="1"/>
            </a:gradFill>
          </a:ln>
          <a:scene3d>
            <a:camera prst="orthographicFront"/>
            <a:lightRig rig="threePt" dir="t"/>
          </a:scene3d>
          <a:sp3d>
            <a:bevelT w="254000" h="63500" prst="softRound"/>
            <a:bevelB w="63500" h="635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A2EFDA7-D7E9-4D82-8C57-AC300634F475}"/>
              </a:ext>
            </a:extLst>
          </p:cNvPr>
          <p:cNvSpPr/>
          <p:nvPr/>
        </p:nvSpPr>
        <p:spPr>
          <a:xfrm>
            <a:off x="8395854" y="1959257"/>
            <a:ext cx="3111335" cy="4382166"/>
          </a:xfrm>
          <a:prstGeom prst="roundRect">
            <a:avLst/>
          </a:prstGeom>
          <a:solidFill>
            <a:schemeClr val="bg1"/>
          </a:solidFill>
          <a:ln w="63500">
            <a:gradFill>
              <a:gsLst>
                <a:gs pos="0">
                  <a:schemeClr val="accent4"/>
                </a:gs>
                <a:gs pos="100000">
                  <a:schemeClr val="accent6"/>
                </a:gs>
              </a:gsLst>
              <a:lin ang="5400000" scaled="1"/>
            </a:gradFill>
          </a:ln>
          <a:scene3d>
            <a:camera prst="orthographicFront"/>
            <a:lightRig rig="threePt" dir="t"/>
          </a:scene3d>
          <a:sp3d>
            <a:bevelT w="254000" h="63500" prst="softRound"/>
            <a:bevelB w="63500" h="635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: Top Corners Rounded 7">
            <a:extLst>
              <a:ext uri="{FF2B5EF4-FFF2-40B4-BE49-F238E27FC236}">
                <a16:creationId xmlns:a16="http://schemas.microsoft.com/office/drawing/2014/main" id="{E143C6FA-830C-47C8-8FF1-9F0F242FF476}"/>
              </a:ext>
            </a:extLst>
          </p:cNvPr>
          <p:cNvSpPr/>
          <p:nvPr/>
        </p:nvSpPr>
        <p:spPr>
          <a:xfrm flipV="1">
            <a:off x="927100" y="1959257"/>
            <a:ext cx="2196716" cy="64800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100000">
                <a:schemeClr val="accent1"/>
              </a:gs>
              <a:gs pos="0">
                <a:schemeClr val="accent2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: Top Corners Rounded 8">
            <a:extLst>
              <a:ext uri="{FF2B5EF4-FFF2-40B4-BE49-F238E27FC236}">
                <a16:creationId xmlns:a16="http://schemas.microsoft.com/office/drawing/2014/main" id="{E1E8C691-D26F-4D8D-BF44-C11B4CF46E6E}"/>
              </a:ext>
            </a:extLst>
          </p:cNvPr>
          <p:cNvSpPr/>
          <p:nvPr/>
        </p:nvSpPr>
        <p:spPr>
          <a:xfrm flipV="1">
            <a:off x="4738256" y="1959257"/>
            <a:ext cx="2624446" cy="64800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100000">
                <a:schemeClr val="accent2"/>
              </a:gs>
              <a:gs pos="0">
                <a:schemeClr val="accent5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: Top Corners Rounded 9">
            <a:extLst>
              <a:ext uri="{FF2B5EF4-FFF2-40B4-BE49-F238E27FC236}">
                <a16:creationId xmlns:a16="http://schemas.microsoft.com/office/drawing/2014/main" id="{47B4A7AB-4717-4F78-9057-52C487EFDE58}"/>
              </a:ext>
            </a:extLst>
          </p:cNvPr>
          <p:cNvSpPr/>
          <p:nvPr/>
        </p:nvSpPr>
        <p:spPr>
          <a:xfrm flipV="1">
            <a:off x="8892978" y="1959257"/>
            <a:ext cx="2105221" cy="64800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6"/>
              </a:gs>
              <a:gs pos="100000">
                <a:schemeClr val="accent4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14D7DED-ADD5-444A-9822-7A6A31824BB0}"/>
              </a:ext>
            </a:extLst>
          </p:cNvPr>
          <p:cNvSpPr txBox="1"/>
          <p:nvPr/>
        </p:nvSpPr>
        <p:spPr>
          <a:xfrm>
            <a:off x="743805" y="2831705"/>
            <a:ext cx="27587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Jaringan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tidak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stabil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dan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sering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terjadi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pemadaman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listrik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F1FC82-22A8-4F6B-9900-2C25923C9958}"/>
              </a:ext>
            </a:extLst>
          </p:cNvPr>
          <p:cNvSpPr txBox="1"/>
          <p:nvPr/>
        </p:nvSpPr>
        <p:spPr>
          <a:xfrm>
            <a:off x="4738255" y="2831705"/>
            <a:ext cx="2624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Permohonan kedatangan dan keberangkatan kapal rata-rata dibuat oleh UPP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18CF897-0DC9-4FF5-ADB2-A26F31A063D7}"/>
              </a:ext>
            </a:extLst>
          </p:cNvPr>
          <p:cNvSpPr txBox="1"/>
          <p:nvPr/>
        </p:nvSpPr>
        <p:spPr>
          <a:xfrm>
            <a:off x="8573984" y="2831705"/>
            <a:ext cx="28025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mbria" panose="02040503050406030204" pitchFamily="18" charset="0"/>
                <a:cs typeface="+mn-cs"/>
              </a:rPr>
              <a:t>Registrasi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mbria" panose="02040503050406030204" pitchFamily="18" charset="0"/>
                <a:cs typeface="+mn-cs"/>
              </a:rPr>
              <a:t>pmku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mbria" panose="02040503050406030204" pitchFamily="18" charset="0"/>
                <a:cs typeface="+mn-cs"/>
              </a:rPr>
              <a:t>perorangan</a:t>
            </a:r>
            <a:endParaRPr kumimoji="0" lang="en-IN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mbria" panose="02040503050406030204" pitchFamily="18" charset="0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5953E38-C62C-4F08-B6DB-1229A8597533}"/>
              </a:ext>
            </a:extLst>
          </p:cNvPr>
          <p:cNvSpPr/>
          <p:nvPr/>
        </p:nvSpPr>
        <p:spPr>
          <a:xfrm>
            <a:off x="743805" y="4802482"/>
            <a:ext cx="27587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Menunggu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tidak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lanjut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dari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bakti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kominfo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BEF0C9-8DBE-4C9B-8911-23F4D4A0BD27}"/>
              </a:ext>
            </a:extLst>
          </p:cNvPr>
          <p:cNvSpPr/>
          <p:nvPr/>
        </p:nvSpPr>
        <p:spPr>
          <a:xfrm>
            <a:off x="4738255" y="4913205"/>
            <a:ext cx="26244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Pada paparan </a:t>
            </a:r>
            <a:r>
              <a:rPr kumimoji="0" lang="es-E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inaportnet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di </a:t>
            </a:r>
            <a:r>
              <a:rPr kumimoji="0" lang="es-E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tambahkan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aturan dan </a:t>
            </a:r>
            <a:r>
              <a:rPr kumimoji="0" lang="es-E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sanksi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s-E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berdasarkan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s-E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uu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17 </a:t>
            </a:r>
            <a:r>
              <a:rPr kumimoji="0" lang="es-E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tahun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2008 dan pm 93 </a:t>
            </a:r>
            <a:r>
              <a:rPr kumimoji="0" lang="es-E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2013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BCAA0D3-5158-419F-BF7E-04E75C41F2BD}"/>
              </a:ext>
            </a:extLst>
          </p:cNvPr>
          <p:cNvSpPr/>
          <p:nvPr/>
        </p:nvSpPr>
        <p:spPr>
          <a:xfrm>
            <a:off x="8659255" y="4915816"/>
            <a:ext cx="258453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Mengikuti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RKM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inaportnet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dan di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lengkapi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dengan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upload pas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kecil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dan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nomor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pas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kecil</a:t>
            </a:r>
            <a:endParaRPr kumimoji="0" lang="en-IN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24F3D0-9083-4444-B15C-4ABD7499BDD3}"/>
              </a:ext>
            </a:extLst>
          </p:cNvPr>
          <p:cNvCxnSpPr/>
          <p:nvPr/>
        </p:nvCxnSpPr>
        <p:spPr>
          <a:xfrm flipH="1">
            <a:off x="9432979" y="4162462"/>
            <a:ext cx="1800000" cy="0"/>
          </a:xfrm>
          <a:prstGeom prst="line">
            <a:avLst/>
          </a:prstGeom>
          <a:ln w="25400">
            <a:gradFill flip="none" rotWithShape="1">
              <a:gsLst>
                <a:gs pos="0">
                  <a:schemeClr val="accent4"/>
                </a:gs>
                <a:gs pos="100000">
                  <a:schemeClr val="accent6"/>
                </a:gs>
              </a:gsLst>
              <a:lin ang="135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1181754-4D56-4E4E-BF2C-3A1BC4CAE338}"/>
              </a:ext>
            </a:extLst>
          </p:cNvPr>
          <p:cNvCxnSpPr/>
          <p:nvPr/>
        </p:nvCxnSpPr>
        <p:spPr>
          <a:xfrm flipH="1">
            <a:off x="5562701" y="4186212"/>
            <a:ext cx="1800000" cy="0"/>
          </a:xfrm>
          <a:prstGeom prst="line">
            <a:avLst/>
          </a:prstGeom>
          <a:ln w="25400">
            <a:gradFill flip="none" rotWithShape="1">
              <a:gsLst>
                <a:gs pos="0">
                  <a:schemeClr val="accent3"/>
                </a:gs>
                <a:gs pos="100000">
                  <a:schemeClr val="accent5"/>
                </a:gs>
              </a:gsLst>
              <a:lin ang="135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1EDAE30-BE3D-44D4-8B5A-AEF5F3C44EDA}"/>
              </a:ext>
            </a:extLst>
          </p:cNvPr>
          <p:cNvCxnSpPr/>
          <p:nvPr/>
        </p:nvCxnSpPr>
        <p:spPr>
          <a:xfrm flipH="1">
            <a:off x="1702509" y="4156401"/>
            <a:ext cx="1800000" cy="0"/>
          </a:xfrm>
          <a:prstGeom prst="line">
            <a:avLst/>
          </a:prstGeom>
          <a:ln w="25400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35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E3446A5B-179B-4655-8E61-7554F42128BC}"/>
              </a:ext>
            </a:extLst>
          </p:cNvPr>
          <p:cNvSpPr/>
          <p:nvPr/>
        </p:nvSpPr>
        <p:spPr>
          <a:xfrm>
            <a:off x="2810975" y="857250"/>
            <a:ext cx="65700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FREQUENTLY ASKED QUESTIONS (FAQ)</a:t>
            </a:r>
            <a:endParaRPr kumimoji="0" lang="en-IN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0CDB5A6-37F5-475D-9CBC-D186B38128DC}"/>
              </a:ext>
            </a:extLst>
          </p:cNvPr>
          <p:cNvSpPr txBox="1"/>
          <p:nvPr/>
        </p:nvSpPr>
        <p:spPr>
          <a:xfrm>
            <a:off x="921024" y="2092820"/>
            <a:ext cx="2208873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75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Jaringan</a:t>
            </a:r>
            <a:r>
              <a:rPr kumimoji="0" lang="en-GB" sz="187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dan Listrik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61B2FB4-C130-4853-A5A5-9C35C3201FF2}"/>
              </a:ext>
            </a:extLst>
          </p:cNvPr>
          <p:cNvSpPr txBox="1"/>
          <p:nvPr/>
        </p:nvSpPr>
        <p:spPr>
          <a:xfrm>
            <a:off x="5051331" y="2075130"/>
            <a:ext cx="1998304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75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Pembuatan</a:t>
            </a:r>
            <a:r>
              <a:rPr kumimoji="0" lang="en-GB" sz="187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GB" sz="1875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warta</a:t>
            </a:r>
            <a:endParaRPr kumimoji="0" lang="en-IN" sz="1875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51A254B-148A-4ED8-B43F-549BFEFDFA54}"/>
              </a:ext>
            </a:extLst>
          </p:cNvPr>
          <p:cNvSpPr txBox="1"/>
          <p:nvPr/>
        </p:nvSpPr>
        <p:spPr>
          <a:xfrm>
            <a:off x="9346130" y="2092820"/>
            <a:ext cx="1198918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75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Registrasi</a:t>
            </a:r>
            <a:endParaRPr kumimoji="0" lang="en-IN" sz="1875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1104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E3446A5B-179B-4655-8E61-7554F42128BC}"/>
              </a:ext>
            </a:extLst>
          </p:cNvPr>
          <p:cNvSpPr/>
          <p:nvPr/>
        </p:nvSpPr>
        <p:spPr>
          <a:xfrm>
            <a:off x="2810974" y="857250"/>
            <a:ext cx="65700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/>
            <a:r>
              <a:rPr lang="en-GB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FREQUENTLY ASKED QUESTIONS (FAQ)</a:t>
            </a:r>
            <a:endParaRPr lang="en-IN" sz="28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70CA534-CBD0-3905-CAC5-DFE417431479}"/>
              </a:ext>
            </a:extLst>
          </p:cNvPr>
          <p:cNvGrpSpPr/>
          <p:nvPr/>
        </p:nvGrpSpPr>
        <p:grpSpPr>
          <a:xfrm>
            <a:off x="1398590" y="1959257"/>
            <a:ext cx="3201286" cy="4382166"/>
            <a:chOff x="522514" y="1959257"/>
            <a:chExt cx="3201286" cy="4382166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6F82F8EE-F1C2-465C-AE34-7F79A58F6FBD}"/>
                </a:ext>
              </a:extLst>
            </p:cNvPr>
            <p:cNvSpPr/>
            <p:nvPr/>
          </p:nvSpPr>
          <p:spPr>
            <a:xfrm>
              <a:off x="522514" y="1959257"/>
              <a:ext cx="3201286" cy="4382166"/>
            </a:xfrm>
            <a:prstGeom prst="roundRect">
              <a:avLst/>
            </a:prstGeom>
            <a:solidFill>
              <a:schemeClr val="bg1"/>
            </a:solidFill>
            <a:ln w="63500"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5400000" scaled="1"/>
              </a:gradFill>
            </a:ln>
            <a:scene3d>
              <a:camera prst="orthographicFront"/>
              <a:lightRig rig="threePt" dir="t"/>
            </a:scene3d>
            <a:sp3d>
              <a:bevelT w="254000" h="63500" prst="softRound"/>
              <a:bevelB w="63500" h="635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457200"/>
              <a:endParaRPr lang="en-IN" sz="1350">
                <a:solidFill>
                  <a:prstClr val="white"/>
                </a:solidFill>
              </a:endParaRPr>
            </a:p>
          </p:txBody>
        </p:sp>
        <p:sp>
          <p:nvSpPr>
            <p:cNvPr id="8" name="Rectangle: Top Corners Rounded 7">
              <a:extLst>
                <a:ext uri="{FF2B5EF4-FFF2-40B4-BE49-F238E27FC236}">
                  <a16:creationId xmlns:a16="http://schemas.microsoft.com/office/drawing/2014/main" id="{E143C6FA-830C-47C8-8FF1-9F0F242FF476}"/>
                </a:ext>
              </a:extLst>
            </p:cNvPr>
            <p:cNvSpPr/>
            <p:nvPr/>
          </p:nvSpPr>
          <p:spPr>
            <a:xfrm flipV="1">
              <a:off x="1188060" y="1959257"/>
              <a:ext cx="1821839" cy="648000"/>
            </a:xfrm>
            <a:prstGeom prst="round2SameRect">
              <a:avLst>
                <a:gd name="adj1" fmla="val 50000"/>
                <a:gd name="adj2" fmla="val 0"/>
              </a:avLst>
            </a:prstGeom>
            <a:gradFill flip="none" rotWithShape="1">
              <a:gsLst>
                <a:gs pos="100000">
                  <a:schemeClr val="accent1"/>
                </a:gs>
                <a:gs pos="0">
                  <a:schemeClr val="accent2"/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457200"/>
              <a:endParaRPr lang="en-IN" sz="1350">
                <a:solidFill>
                  <a:prstClr val="white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14D7DED-ADD5-444A-9822-7A6A31824BB0}"/>
                </a:ext>
              </a:extLst>
            </p:cNvPr>
            <p:cNvSpPr txBox="1"/>
            <p:nvPr/>
          </p:nvSpPr>
          <p:spPr>
            <a:xfrm>
              <a:off x="743805" y="2831705"/>
              <a:ext cx="275870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GB" sz="1600" dirty="0" err="1"/>
                <a:t>Registrasi</a:t>
              </a:r>
              <a:r>
                <a:rPr lang="en-GB" sz="1600" dirty="0"/>
                <a:t> user </a:t>
              </a:r>
              <a:r>
                <a:rPr lang="en-GB" sz="1600" dirty="0" err="1"/>
                <a:t>untuk</a:t>
              </a:r>
              <a:r>
                <a:rPr lang="en-GB" sz="1600" dirty="0"/>
                <a:t> </a:t>
              </a:r>
              <a:r>
                <a:rPr lang="en-GB" sz="1600" dirty="0" err="1"/>
                <a:t>nakhoda</a:t>
              </a:r>
              <a:endParaRPr lang="en-US" sz="1600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5953E38-C62C-4F08-B6DB-1229A8597533}"/>
                </a:ext>
              </a:extLst>
            </p:cNvPr>
            <p:cNvSpPr/>
            <p:nvPr/>
          </p:nvSpPr>
          <p:spPr>
            <a:xfrm>
              <a:off x="743805" y="4802482"/>
              <a:ext cx="2758704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GB" dirty="0" err="1"/>
                <a:t>Mengikuti</a:t>
              </a:r>
              <a:r>
                <a:rPr lang="en-GB" dirty="0"/>
                <a:t> RKM </a:t>
              </a:r>
              <a:r>
                <a:rPr lang="en-GB" dirty="0" err="1"/>
                <a:t>inaportnet</a:t>
              </a:r>
              <a:r>
                <a:rPr lang="en-GB" dirty="0"/>
                <a:t> dan di </a:t>
              </a:r>
              <a:r>
                <a:rPr lang="en-GB" dirty="0" err="1"/>
                <a:t>lengkapi</a:t>
              </a:r>
              <a:r>
                <a:rPr lang="en-GB" dirty="0"/>
                <a:t> </a:t>
              </a:r>
              <a:r>
                <a:rPr lang="en-GB" dirty="0" err="1"/>
                <a:t>dengan</a:t>
              </a:r>
              <a:r>
                <a:rPr lang="en-GB" dirty="0"/>
                <a:t> pas </a:t>
              </a:r>
              <a:r>
                <a:rPr lang="en-GB" dirty="0" err="1"/>
                <a:t>kecil</a:t>
              </a:r>
              <a:r>
                <a:rPr lang="en-GB" dirty="0"/>
                <a:t>, dan </a:t>
              </a:r>
              <a:r>
                <a:rPr lang="en-GB" dirty="0" err="1"/>
                <a:t>surat</a:t>
              </a:r>
              <a:r>
                <a:rPr lang="en-GB" dirty="0"/>
                <a:t> </a:t>
              </a:r>
              <a:r>
                <a:rPr lang="en-GB" dirty="0" err="1"/>
                <a:t>pernyataan</a:t>
              </a:r>
              <a:r>
                <a:rPr lang="en-GB" dirty="0"/>
                <a:t> </a:t>
              </a:r>
              <a:r>
                <a:rPr lang="en-GB" dirty="0" err="1"/>
                <a:t>dari</a:t>
              </a:r>
              <a:r>
                <a:rPr lang="en-GB" dirty="0"/>
                <a:t> </a:t>
              </a:r>
              <a:r>
                <a:rPr lang="en-GB" dirty="0" err="1"/>
                <a:t>nakhoda</a:t>
              </a:r>
              <a:endParaRPr lang="en-US" dirty="0"/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1EDAE30-BE3D-44D4-8B5A-AEF5F3C44EDA}"/>
                </a:ext>
              </a:extLst>
            </p:cNvPr>
            <p:cNvCxnSpPr/>
            <p:nvPr/>
          </p:nvCxnSpPr>
          <p:spPr>
            <a:xfrm flipH="1">
              <a:off x="1702509" y="4156401"/>
              <a:ext cx="1800000" cy="0"/>
            </a:xfrm>
            <a:prstGeom prst="line">
              <a:avLst/>
            </a:prstGeom>
            <a:ln w="25400">
              <a:gradFill flip="none" rotWithShape="1"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135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0CDB5A6-37F5-475D-9CBC-D186B38128DC}"/>
                </a:ext>
              </a:extLst>
            </p:cNvPr>
            <p:cNvSpPr txBox="1"/>
            <p:nvPr/>
          </p:nvSpPr>
          <p:spPr>
            <a:xfrm>
              <a:off x="1499521" y="2104365"/>
              <a:ext cx="1198918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457200"/>
              <a:r>
                <a:rPr lang="en-GB" sz="1875" dirty="0" err="1">
                  <a:solidFill>
                    <a:prstClr val="white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Registrasi</a:t>
              </a:r>
              <a:endParaRPr lang="en-IN" sz="1875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BD95D18D-A8E4-0767-B14C-36AE0A95DAB6}"/>
              </a:ext>
            </a:extLst>
          </p:cNvPr>
          <p:cNvGrpSpPr/>
          <p:nvPr/>
        </p:nvGrpSpPr>
        <p:grpSpPr>
          <a:xfrm>
            <a:off x="7807561" y="1959257"/>
            <a:ext cx="3146961" cy="4382166"/>
            <a:chOff x="4488873" y="1959257"/>
            <a:chExt cx="3146961" cy="4382166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ECD89494-723F-4AA7-91A7-EE7C6FCEFBC4}"/>
                </a:ext>
              </a:extLst>
            </p:cNvPr>
            <p:cNvSpPr/>
            <p:nvPr/>
          </p:nvSpPr>
          <p:spPr>
            <a:xfrm>
              <a:off x="4488873" y="1959257"/>
              <a:ext cx="3146961" cy="4382166"/>
            </a:xfrm>
            <a:prstGeom prst="roundRect">
              <a:avLst/>
            </a:prstGeom>
            <a:solidFill>
              <a:schemeClr val="bg1"/>
            </a:solidFill>
            <a:ln w="63500">
              <a:gradFill>
                <a:gsLst>
                  <a:gs pos="0">
                    <a:schemeClr val="accent3"/>
                  </a:gs>
                  <a:gs pos="100000">
                    <a:schemeClr val="accent5"/>
                  </a:gs>
                </a:gsLst>
                <a:lin ang="5400000" scaled="1"/>
              </a:gradFill>
            </a:ln>
            <a:scene3d>
              <a:camera prst="orthographicFront"/>
              <a:lightRig rig="threePt" dir="t"/>
            </a:scene3d>
            <a:sp3d>
              <a:bevelT w="254000" h="63500" prst="softRound"/>
              <a:bevelB w="63500" h="63500"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457200"/>
              <a:endParaRPr lang="en-IN" sz="1350">
                <a:solidFill>
                  <a:prstClr val="white"/>
                </a:solidFill>
              </a:endParaRPr>
            </a:p>
          </p:txBody>
        </p:sp>
        <p:sp>
          <p:nvSpPr>
            <p:cNvPr id="9" name="Rectangle: Top Corners Rounded 8">
              <a:extLst>
                <a:ext uri="{FF2B5EF4-FFF2-40B4-BE49-F238E27FC236}">
                  <a16:creationId xmlns:a16="http://schemas.microsoft.com/office/drawing/2014/main" id="{E1E8C691-D26F-4D8D-BF44-C11B4CF46E6E}"/>
                </a:ext>
              </a:extLst>
            </p:cNvPr>
            <p:cNvSpPr/>
            <p:nvPr/>
          </p:nvSpPr>
          <p:spPr>
            <a:xfrm flipV="1">
              <a:off x="5092700" y="1959257"/>
              <a:ext cx="1968499" cy="648000"/>
            </a:xfrm>
            <a:prstGeom prst="round2SameRect">
              <a:avLst>
                <a:gd name="adj1" fmla="val 50000"/>
                <a:gd name="adj2" fmla="val 0"/>
              </a:avLst>
            </a:prstGeom>
            <a:gradFill flip="none" rotWithShape="1">
              <a:gsLst>
                <a:gs pos="100000">
                  <a:schemeClr val="accent2"/>
                </a:gs>
                <a:gs pos="0">
                  <a:schemeClr val="accent5"/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457200"/>
              <a:endParaRPr lang="en-IN" sz="1350" dirty="0">
                <a:solidFill>
                  <a:prstClr val="white"/>
                </a:solidFill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8F1FC82-22A8-4F6B-9900-2C25923C9958}"/>
                </a:ext>
              </a:extLst>
            </p:cNvPr>
            <p:cNvSpPr txBox="1"/>
            <p:nvPr/>
          </p:nvSpPr>
          <p:spPr>
            <a:xfrm>
              <a:off x="4738255" y="2831705"/>
              <a:ext cx="26244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GB" sz="1600" dirty="0"/>
                <a:t>Entry data </a:t>
              </a:r>
              <a:r>
                <a:rPr lang="en-GB" sz="1600" dirty="0" err="1"/>
                <a:t>warta</a:t>
              </a:r>
              <a:r>
                <a:rPr lang="en-GB" sz="1600" dirty="0"/>
                <a:t> </a:t>
              </a:r>
              <a:r>
                <a:rPr lang="en-GB" sz="1600" dirty="0" err="1"/>
                <a:t>kapal</a:t>
              </a:r>
              <a:r>
                <a:rPr lang="en-GB" sz="1600" dirty="0"/>
                <a:t> </a:t>
              </a:r>
              <a:r>
                <a:rPr lang="en-GB" sz="1600" dirty="0" err="1"/>
                <a:t>untuk</a:t>
              </a:r>
              <a:r>
                <a:rPr lang="en-GB" sz="1600" dirty="0"/>
                <a:t> </a:t>
              </a:r>
              <a:r>
                <a:rPr lang="en-GB" sz="1600" dirty="0" err="1"/>
                <a:t>perorangan</a:t>
              </a:r>
              <a:r>
                <a:rPr lang="en-GB" sz="1600" dirty="0"/>
                <a:t> </a:t>
              </a:r>
              <a:r>
                <a:rPr lang="en-GB" sz="1600" dirty="0" err="1"/>
                <a:t>atau</a:t>
              </a:r>
              <a:r>
                <a:rPr lang="en-GB" sz="1600" dirty="0"/>
                <a:t> </a:t>
              </a:r>
              <a:r>
                <a:rPr lang="en-GB" sz="1600" dirty="0" err="1"/>
                <a:t>nakhoda</a:t>
              </a:r>
              <a:endParaRPr lang="en-US" sz="1600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1BEF0C9-8DBE-4C9B-8911-23F4D4A0BD27}"/>
                </a:ext>
              </a:extLst>
            </p:cNvPr>
            <p:cNvSpPr/>
            <p:nvPr/>
          </p:nvSpPr>
          <p:spPr>
            <a:xfrm>
              <a:off x="4738255" y="4484928"/>
              <a:ext cx="2624446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GB" sz="1600" dirty="0"/>
                <a:t>Input di </a:t>
              </a:r>
              <a:r>
                <a:rPr lang="en-GB" sz="1600" dirty="0" err="1"/>
                <a:t>bedakan</a:t>
              </a:r>
              <a:r>
                <a:rPr lang="en-GB" sz="1600" dirty="0"/>
                <a:t> </a:t>
              </a:r>
              <a:r>
                <a:rPr lang="en-GB" sz="1600" dirty="0" err="1"/>
                <a:t>untuk</a:t>
              </a:r>
              <a:r>
                <a:rPr lang="en-GB" sz="1600" dirty="0"/>
                <a:t> </a:t>
              </a:r>
              <a:r>
                <a:rPr lang="en-GB" sz="1600" dirty="0" err="1"/>
                <a:t>kapal</a:t>
              </a:r>
              <a:r>
                <a:rPr lang="en-GB" sz="1600" dirty="0"/>
                <a:t> &gt; 7 dan &lt; 7GT </a:t>
              </a:r>
              <a:r>
                <a:rPr lang="en-GB" sz="1600" dirty="0" err="1"/>
                <a:t>dibedakan</a:t>
              </a:r>
              <a:r>
                <a:rPr lang="en-GB" sz="1600" dirty="0"/>
                <a:t>, </a:t>
              </a:r>
              <a:r>
                <a:rPr lang="en-GB" sz="1600" dirty="0" err="1"/>
                <a:t>untuk</a:t>
              </a:r>
              <a:r>
                <a:rPr lang="en-GB" sz="1600" dirty="0"/>
                <a:t> &lt; 7GT data </a:t>
              </a:r>
              <a:r>
                <a:rPr lang="en-GB" sz="1600" dirty="0" err="1"/>
                <a:t>kapal</a:t>
              </a:r>
              <a:r>
                <a:rPr lang="en-GB" sz="1600" dirty="0"/>
                <a:t> di input manual</a:t>
              </a:r>
              <a:endParaRPr lang="en-US" sz="1600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0CDB5A6-37F5-475D-9CBC-D186B38128DC}"/>
                </a:ext>
              </a:extLst>
            </p:cNvPr>
            <p:cNvSpPr txBox="1"/>
            <p:nvPr/>
          </p:nvSpPr>
          <p:spPr>
            <a:xfrm>
              <a:off x="5452243" y="2114322"/>
              <a:ext cx="1287533" cy="3808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457200"/>
              <a:r>
                <a:rPr lang="en-GB" sz="1875" dirty="0">
                  <a:solidFill>
                    <a:prstClr val="white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Entry Data</a:t>
              </a:r>
              <a:endParaRPr lang="en-IN" sz="1875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1181754-4D56-4E4E-BF2C-3A1BC4CAE338}"/>
              </a:ext>
            </a:extLst>
          </p:cNvPr>
          <p:cNvCxnSpPr/>
          <p:nvPr/>
        </p:nvCxnSpPr>
        <p:spPr>
          <a:xfrm flipH="1">
            <a:off x="8881389" y="4033811"/>
            <a:ext cx="1800000" cy="0"/>
          </a:xfrm>
          <a:prstGeom prst="line">
            <a:avLst/>
          </a:prstGeom>
          <a:ln w="25400">
            <a:gradFill flip="none" rotWithShape="1">
              <a:gsLst>
                <a:gs pos="0">
                  <a:schemeClr val="accent3"/>
                </a:gs>
                <a:gs pos="100000">
                  <a:schemeClr val="accent5"/>
                </a:gs>
              </a:gsLst>
              <a:lin ang="135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4666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0E735F9C-239A-4F71-ACC5-5142F163B66F}"/>
              </a:ext>
            </a:extLst>
          </p:cNvPr>
          <p:cNvGrpSpPr/>
          <p:nvPr/>
        </p:nvGrpSpPr>
        <p:grpSpPr>
          <a:xfrm>
            <a:off x="412331" y="609600"/>
            <a:ext cx="11367339" cy="5803900"/>
            <a:chOff x="588100" y="896203"/>
            <a:chExt cx="11367339" cy="4876801"/>
          </a:xfrm>
        </p:grpSpPr>
        <p:pic>
          <p:nvPicPr>
            <p:cNvPr id="1026" name="Picture 2" descr="Question Mark PNG Transparent HD Photo | PNG All">
              <a:extLst>
                <a:ext uri="{FF2B5EF4-FFF2-40B4-BE49-F238E27FC236}">
                  <a16:creationId xmlns:a16="http://schemas.microsoft.com/office/drawing/2014/main" id="{BE7363DF-1A0B-4EC5-8F16-6094D96E049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79"/>
            <a:stretch/>
          </p:blipFill>
          <p:spPr bwMode="auto">
            <a:xfrm>
              <a:off x="588100" y="896203"/>
              <a:ext cx="3069499" cy="4876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FC02AB29-D691-47C2-8BAF-1D9042724248}"/>
                </a:ext>
              </a:extLst>
            </p:cNvPr>
            <p:cNvGrpSpPr/>
            <p:nvPr/>
          </p:nvGrpSpPr>
          <p:grpSpPr>
            <a:xfrm>
              <a:off x="3657600" y="896203"/>
              <a:ext cx="8297839" cy="4876801"/>
              <a:chOff x="3657600" y="655093"/>
              <a:chExt cx="8297839" cy="4876801"/>
            </a:xfrm>
          </p:grpSpPr>
          <p:sp>
            <p:nvSpPr>
              <p:cNvPr id="4" name="Rectangle: Rounded Corners 3">
                <a:extLst>
                  <a:ext uri="{FF2B5EF4-FFF2-40B4-BE49-F238E27FC236}">
                    <a16:creationId xmlns:a16="http://schemas.microsoft.com/office/drawing/2014/main" id="{5892D5F5-3431-4B79-9B42-817B2DE6A57B}"/>
                  </a:ext>
                </a:extLst>
              </p:cNvPr>
              <p:cNvSpPr/>
              <p:nvPr/>
            </p:nvSpPr>
            <p:spPr>
              <a:xfrm>
                <a:off x="3657600" y="655093"/>
                <a:ext cx="8297839" cy="4876801"/>
              </a:xfrm>
              <a:prstGeom prst="roundRect">
                <a:avLst>
                  <a:gd name="adj" fmla="val 5282"/>
                </a:avLst>
              </a:prstGeom>
              <a:noFill/>
              <a:ln>
                <a:solidFill>
                  <a:schemeClr val="accent2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C42470FF-9CC8-4EDE-AF70-65D63B45ED1F}"/>
                  </a:ext>
                </a:extLst>
              </p:cNvPr>
              <p:cNvSpPr/>
              <p:nvPr/>
            </p:nvSpPr>
            <p:spPr>
              <a:xfrm>
                <a:off x="3906982" y="843887"/>
                <a:ext cx="7897091" cy="842409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Georgia" panose="02040502050405020303" pitchFamily="18" charset="0"/>
                    <a:ea typeface="+mn-ea"/>
                    <a:cs typeface="+mn-cs"/>
                  </a:rPr>
                  <a:t>Entry Data Warta </a:t>
                </a:r>
                <a:r>
                  <a:rPr kumimoji="0" lang="en-GB" sz="2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Georgia" panose="02040502050405020303" pitchFamily="18" charset="0"/>
                    <a:ea typeface="+mn-ea"/>
                    <a:cs typeface="+mn-cs"/>
                  </a:rPr>
                  <a:t>Kapal</a:t>
                </a:r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Georgia" panose="02040502050405020303" pitchFamily="18" charset="0"/>
                    <a:ea typeface="+mn-ea"/>
                    <a:cs typeface="+mn-cs"/>
                  </a:rPr>
                  <a:t> </a:t>
                </a:r>
                <a:r>
                  <a:rPr kumimoji="0" lang="en-GB" sz="2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Georgia" panose="02040502050405020303" pitchFamily="18" charset="0"/>
                    <a:ea typeface="+mn-ea"/>
                    <a:cs typeface="+mn-cs"/>
                  </a:rPr>
                  <a:t>Untuk</a:t>
                </a:r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Georgia" panose="02040502050405020303" pitchFamily="18" charset="0"/>
                    <a:ea typeface="+mn-ea"/>
                    <a:cs typeface="+mn-cs"/>
                  </a:rPr>
                  <a:t> </a:t>
                </a:r>
                <a:r>
                  <a:rPr kumimoji="0" lang="en-GB" sz="2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Georgia" panose="02040502050405020303" pitchFamily="18" charset="0"/>
                    <a:ea typeface="+mn-ea"/>
                    <a:cs typeface="+mn-cs"/>
                  </a:rPr>
                  <a:t>Perorangan</a:t>
                </a:r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Georgia" panose="02040502050405020303" pitchFamily="18" charset="0"/>
                    <a:ea typeface="+mn-ea"/>
                    <a:cs typeface="+mn-cs"/>
                  </a:rPr>
                  <a:t> </a:t>
                </a:r>
                <a:r>
                  <a:rPr kumimoji="0" lang="en-GB" sz="2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Georgia" panose="02040502050405020303" pitchFamily="18" charset="0"/>
                    <a:ea typeface="+mn-ea"/>
                    <a:cs typeface="+mn-cs"/>
                  </a:rPr>
                  <a:t>Atau</a:t>
                </a:r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Georgia" panose="02040502050405020303" pitchFamily="18" charset="0"/>
                    <a:ea typeface="+mn-ea"/>
                    <a:cs typeface="+mn-cs"/>
                  </a:rPr>
                  <a:t> </a:t>
                </a:r>
                <a:r>
                  <a:rPr kumimoji="0" lang="en-GB" sz="2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Georgia" panose="02040502050405020303" pitchFamily="18" charset="0"/>
                    <a:ea typeface="+mn-ea"/>
                    <a:cs typeface="+mn-cs"/>
                  </a:rPr>
                  <a:t>Nakhoda</a:t>
                </a:r>
                <a:endPara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eorgia" panose="02040502050405020303" pitchFamily="18" charset="0"/>
                  <a:ea typeface="+mn-ea"/>
                  <a:cs typeface="+mn-cs"/>
                </a:endParaRPr>
              </a:p>
            </p:txBody>
          </p:sp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7C663196-496B-4F98-B0FB-3DB11A19FFDE}"/>
                  </a:ext>
                </a:extLst>
              </p:cNvPr>
              <p:cNvGrpSpPr/>
              <p:nvPr/>
            </p:nvGrpSpPr>
            <p:grpSpPr>
              <a:xfrm>
                <a:off x="3906982" y="1924055"/>
                <a:ext cx="3135086" cy="1251494"/>
                <a:chOff x="3906982" y="2324218"/>
                <a:chExt cx="3135086" cy="1251494"/>
              </a:xfrm>
            </p:grpSpPr>
            <p:sp>
              <p:nvSpPr>
                <p:cNvPr id="7" name="Rectangle: Rounded Corners 6">
                  <a:extLst>
                    <a:ext uri="{FF2B5EF4-FFF2-40B4-BE49-F238E27FC236}">
                      <a16:creationId xmlns:a16="http://schemas.microsoft.com/office/drawing/2014/main" id="{1CC3DA7D-377B-4DAE-AEFF-FDFB8D994191}"/>
                    </a:ext>
                  </a:extLst>
                </p:cNvPr>
                <p:cNvSpPr/>
                <p:nvPr/>
              </p:nvSpPr>
              <p:spPr>
                <a:xfrm>
                  <a:off x="3906982" y="2478714"/>
                  <a:ext cx="3135086" cy="1096998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" name="Rectangle: Rounded Corners 7">
                  <a:extLst>
                    <a:ext uri="{FF2B5EF4-FFF2-40B4-BE49-F238E27FC236}">
                      <a16:creationId xmlns:a16="http://schemas.microsoft.com/office/drawing/2014/main" id="{DF7017AC-B9E8-4ABF-B69B-EC33115DF050}"/>
                    </a:ext>
                  </a:extLst>
                </p:cNvPr>
                <p:cNvSpPr/>
                <p:nvPr/>
              </p:nvSpPr>
              <p:spPr>
                <a:xfrm>
                  <a:off x="3906982" y="2324218"/>
                  <a:ext cx="926275" cy="842409"/>
                </a:xfrm>
                <a:prstGeom prst="round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Georgia Pro Cond" panose="02040506050405020303" pitchFamily="18" charset="0"/>
                      <a:ea typeface="+mn-ea"/>
                      <a:cs typeface="+mn-cs"/>
                    </a:rPr>
                    <a:t>01</a:t>
                  </a:r>
                  <a:endParaRPr kumimoji="0" lang="en-IN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Georgia Pro Cond" panose="02040506050405020303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010887C9-F265-464A-BF3D-A7B4CB06B83C}"/>
                    </a:ext>
                  </a:extLst>
                </p:cNvPr>
                <p:cNvSpPr txBox="1"/>
                <p:nvPr/>
              </p:nvSpPr>
              <p:spPr>
                <a:xfrm>
                  <a:off x="5082639" y="2600972"/>
                  <a:ext cx="1769423" cy="90514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Georgia Pro Light" panose="02040302050405020303" pitchFamily="18" charset="0"/>
                      <a:ea typeface="+mn-ea"/>
                      <a:cs typeface="+mn-cs"/>
                    </a:rPr>
                    <a:t>Input di </a:t>
                  </a:r>
                  <a:r>
                    <a:rPr kumimoji="0" lang="en-US" sz="1400" b="0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Georgia Pro Light" panose="02040302050405020303" pitchFamily="18" charset="0"/>
                      <a:ea typeface="+mn-ea"/>
                      <a:cs typeface="+mn-cs"/>
                    </a:rPr>
                    <a:t>bedakan</a:t>
                  </a:r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Georgia Pro Light" panose="02040302050405020303" pitchFamily="18" charset="0"/>
                      <a:ea typeface="+mn-ea"/>
                      <a:cs typeface="+mn-cs"/>
                    </a:rPr>
                    <a:t> untuk </a:t>
                  </a:r>
                  <a:r>
                    <a:rPr kumimoji="0" lang="en-US" sz="1400" b="0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Georgia Pro Light" panose="02040302050405020303" pitchFamily="18" charset="0"/>
                      <a:ea typeface="+mn-ea"/>
                      <a:cs typeface="+mn-cs"/>
                    </a:rPr>
                    <a:t>kapal</a:t>
                  </a:r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Georgia Pro Light" panose="02040302050405020303" pitchFamily="18" charset="0"/>
                      <a:ea typeface="+mn-ea"/>
                      <a:cs typeface="+mn-cs"/>
                    </a:rPr>
                    <a:t> &gt; 7 dan &lt; 7gt </a:t>
                  </a:r>
                  <a:r>
                    <a:rPr kumimoji="0" lang="en-US" sz="1400" b="0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Georgia Pro Light" panose="02040302050405020303" pitchFamily="18" charset="0"/>
                      <a:ea typeface="+mn-ea"/>
                      <a:cs typeface="+mn-cs"/>
                    </a:rPr>
                    <a:t>dibedakan</a:t>
                  </a:r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Georgia Pro Light" panose="02040302050405020303" pitchFamily="18" charset="0"/>
                      <a:ea typeface="+mn-ea"/>
                      <a:cs typeface="+mn-cs"/>
                    </a:rPr>
                    <a:t>, untuk &lt; 7gt data </a:t>
                  </a:r>
                  <a:r>
                    <a:rPr kumimoji="0" lang="en-US" sz="1400" b="0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Georgia Pro Light" panose="02040302050405020303" pitchFamily="18" charset="0"/>
                      <a:ea typeface="+mn-ea"/>
                      <a:cs typeface="+mn-cs"/>
                    </a:rPr>
                    <a:t>kapal</a:t>
                  </a:r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Georgia Pro Light" panose="02040302050405020303" pitchFamily="18" charset="0"/>
                      <a:ea typeface="+mn-ea"/>
                      <a:cs typeface="+mn-cs"/>
                    </a:rPr>
                    <a:t> di input manual</a:t>
                  </a:r>
                </a:p>
              </p:txBody>
            </p: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74E54374-778F-411D-A7DD-C200D39980D0}"/>
                  </a:ext>
                </a:extLst>
              </p:cNvPr>
              <p:cNvGrpSpPr/>
              <p:nvPr/>
            </p:nvGrpSpPr>
            <p:grpSpPr>
              <a:xfrm>
                <a:off x="8668985" y="1924055"/>
                <a:ext cx="3135086" cy="996445"/>
                <a:chOff x="3906981" y="2324218"/>
                <a:chExt cx="3135086" cy="996445"/>
              </a:xfrm>
            </p:grpSpPr>
            <p:sp>
              <p:nvSpPr>
                <p:cNvPr id="12" name="Rectangle: Rounded Corners 11">
                  <a:extLst>
                    <a:ext uri="{FF2B5EF4-FFF2-40B4-BE49-F238E27FC236}">
                      <a16:creationId xmlns:a16="http://schemas.microsoft.com/office/drawing/2014/main" id="{E88D9746-476F-4394-843D-735E0A38E941}"/>
                    </a:ext>
                  </a:extLst>
                </p:cNvPr>
                <p:cNvSpPr/>
                <p:nvPr/>
              </p:nvSpPr>
              <p:spPr>
                <a:xfrm>
                  <a:off x="3906981" y="2478254"/>
                  <a:ext cx="3135086" cy="842409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3" name="Rectangle: Rounded Corners 12">
                  <a:extLst>
                    <a:ext uri="{FF2B5EF4-FFF2-40B4-BE49-F238E27FC236}">
                      <a16:creationId xmlns:a16="http://schemas.microsoft.com/office/drawing/2014/main" id="{A9A3CD3F-05C8-4EF3-958C-C037E355D51E}"/>
                    </a:ext>
                  </a:extLst>
                </p:cNvPr>
                <p:cNvSpPr/>
                <p:nvPr/>
              </p:nvSpPr>
              <p:spPr>
                <a:xfrm>
                  <a:off x="3906981" y="2324218"/>
                  <a:ext cx="926275" cy="842409"/>
                </a:xfrm>
                <a:prstGeom prst="round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Georgia Pro Cond" panose="02040506050405020303" pitchFamily="18" charset="0"/>
                      <a:ea typeface="+mn-ea"/>
                      <a:cs typeface="+mn-cs"/>
                    </a:rPr>
                    <a:t>02</a:t>
                  </a:r>
                  <a:endParaRPr kumimoji="0" lang="en-IN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Georgia Pro Cond" panose="02040506050405020303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602F4031-5AB9-45EE-8059-03086881B7D8}"/>
                    </a:ext>
                  </a:extLst>
                </p:cNvPr>
                <p:cNvSpPr txBox="1"/>
                <p:nvPr/>
              </p:nvSpPr>
              <p:spPr>
                <a:xfrm>
                  <a:off x="5052950" y="2600972"/>
                  <a:ext cx="1769423" cy="36205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Georgia Pro Light" panose="02040302050405020303" pitchFamily="18" charset="0"/>
                      <a:ea typeface="+mn-ea"/>
                      <a:cs typeface="+mn-cs"/>
                    </a:rPr>
                    <a:t>Muatan</a:t>
                  </a:r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Georgia Pro Light" panose="02040302050405020303" pitchFamily="18" charset="0"/>
                      <a:ea typeface="+mn-ea"/>
                      <a:cs typeface="+mn-cs"/>
                    </a:rPr>
                    <a:t> di input manual</a:t>
                  </a:r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34ECE625-C099-4ED7-BD6B-3CC3E13B173C}"/>
                  </a:ext>
                </a:extLst>
              </p:cNvPr>
              <p:cNvGrpSpPr/>
              <p:nvPr/>
            </p:nvGrpSpPr>
            <p:grpSpPr>
              <a:xfrm>
                <a:off x="4030163" y="3653930"/>
                <a:ext cx="3135087" cy="1120996"/>
                <a:chOff x="4030163" y="2367796"/>
                <a:chExt cx="3135087" cy="1120996"/>
              </a:xfrm>
            </p:grpSpPr>
            <p:sp>
              <p:nvSpPr>
                <p:cNvPr id="16" name="Rectangle: Rounded Corners 15">
                  <a:extLst>
                    <a:ext uri="{FF2B5EF4-FFF2-40B4-BE49-F238E27FC236}">
                      <a16:creationId xmlns:a16="http://schemas.microsoft.com/office/drawing/2014/main" id="{3B575EBD-BCB9-4ED4-A483-BE7E49C26AB9}"/>
                    </a:ext>
                  </a:extLst>
                </p:cNvPr>
                <p:cNvSpPr/>
                <p:nvPr/>
              </p:nvSpPr>
              <p:spPr>
                <a:xfrm>
                  <a:off x="4030164" y="2646383"/>
                  <a:ext cx="3135086" cy="842409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N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7" name="Rectangle: Rounded Corners 16">
                  <a:extLst>
                    <a:ext uri="{FF2B5EF4-FFF2-40B4-BE49-F238E27FC236}">
                      <a16:creationId xmlns:a16="http://schemas.microsoft.com/office/drawing/2014/main" id="{A3EB42DF-86B8-4AB0-9FBD-011C435AF151}"/>
                    </a:ext>
                  </a:extLst>
                </p:cNvPr>
                <p:cNvSpPr/>
                <p:nvPr/>
              </p:nvSpPr>
              <p:spPr>
                <a:xfrm>
                  <a:off x="4030163" y="2367796"/>
                  <a:ext cx="926275" cy="842409"/>
                </a:xfrm>
                <a:prstGeom prst="round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Georgia Pro Cond" panose="02040506050405020303" pitchFamily="18" charset="0"/>
                      <a:ea typeface="+mn-ea"/>
                      <a:cs typeface="+mn-cs"/>
                    </a:rPr>
                    <a:t>03</a:t>
                  </a:r>
                  <a:endParaRPr kumimoji="0" lang="en-IN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Georgia Pro Cond" panose="02040506050405020303" pitchFamily="18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AC96C266-6E65-49A6-A962-E29008541817}"/>
                    </a:ext>
                  </a:extLst>
                </p:cNvPr>
                <p:cNvSpPr txBox="1"/>
                <p:nvPr/>
              </p:nvSpPr>
              <p:spPr>
                <a:xfrm>
                  <a:off x="5176132" y="2705529"/>
                  <a:ext cx="1769423" cy="72411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Georgia Pro Light" panose="02040302050405020303" pitchFamily="18" charset="0"/>
                      <a:ea typeface="+mn-ea"/>
                      <a:cs typeface="+mn-cs"/>
                    </a:rPr>
                    <a:t>Crew di input manual </a:t>
                  </a:r>
                  <a:r>
                    <a:rPr kumimoji="0" lang="en-US" sz="1400" b="0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Georgia Pro Light" panose="02040302050405020303" pitchFamily="18" charset="0"/>
                      <a:ea typeface="+mn-ea"/>
                      <a:cs typeface="+mn-cs"/>
                    </a:rPr>
                    <a:t>dengan</a:t>
                  </a:r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Georgia Pro Light" panose="02040302050405020303" pitchFamily="18" charset="0"/>
                      <a:ea typeface="+mn-ea"/>
                      <a:cs typeface="+mn-cs"/>
                    </a:rPr>
                    <a:t> data </a:t>
                  </a:r>
                  <a:r>
                    <a:rPr kumimoji="0" lang="en-US" sz="1400" b="0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Georgia Pro Light" panose="02040302050405020303" pitchFamily="18" charset="0"/>
                      <a:ea typeface="+mn-ea"/>
                      <a:cs typeface="+mn-cs"/>
                    </a:rPr>
                    <a:t>nama</a:t>
                  </a:r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Georgia Pro Light" panose="02040302050405020303" pitchFamily="18" charset="0"/>
                      <a:ea typeface="+mn-ea"/>
                      <a:cs typeface="+mn-cs"/>
                    </a:rPr>
                    <a:t>, </a:t>
                  </a:r>
                  <a:r>
                    <a:rPr kumimoji="0" lang="en-US" sz="1400" b="0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Georgia Pro Light" panose="02040302050405020303" pitchFamily="18" charset="0"/>
                      <a:ea typeface="+mn-ea"/>
                      <a:cs typeface="+mn-cs"/>
                    </a:rPr>
                    <a:t>nik</a:t>
                  </a:r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Georgia Pro Light" panose="02040302050405020303" pitchFamily="18" charset="0"/>
                      <a:ea typeface="+mn-ea"/>
                      <a:cs typeface="+mn-cs"/>
                    </a:rPr>
                    <a:t> dan </a:t>
                  </a:r>
                  <a:r>
                    <a:rPr kumimoji="0" lang="en-US" sz="1400" b="0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Georgia Pro Light" panose="02040302050405020303" pitchFamily="18" charset="0"/>
                      <a:ea typeface="+mn-ea"/>
                      <a:cs typeface="+mn-cs"/>
                    </a:rPr>
                    <a:t>sertifikat</a:t>
                  </a:r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Georgia Pro Light" panose="02040302050405020303" pitchFamily="18" charset="0"/>
                      <a:ea typeface="+mn-ea"/>
                      <a:cs typeface="+mn-cs"/>
                    </a:rPr>
                    <a:t> (</a:t>
                  </a:r>
                  <a:r>
                    <a:rPr kumimoji="0" lang="en-US" sz="1400" b="0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Georgia Pro Light" panose="02040302050405020303" pitchFamily="18" charset="0"/>
                      <a:ea typeface="+mn-ea"/>
                      <a:cs typeface="+mn-cs"/>
                    </a:rPr>
                    <a:t>tidak</a:t>
                  </a:r>
                  <a:r>
                    <a:rPr kumimoji="0" lang="en-US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Georgia Pro Light" panose="02040302050405020303" pitchFamily="18" charset="0"/>
                      <a:ea typeface="+mn-ea"/>
                      <a:cs typeface="+mn-cs"/>
                    </a:rPr>
                    <a:t> mandatory)</a:t>
                  </a:r>
                </a:p>
              </p:txBody>
            </p:sp>
          </p:grpSp>
        </p:grpSp>
      </p:grp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8BF915A3-FE0F-754E-4604-792144E9B7C5}"/>
              </a:ext>
            </a:extLst>
          </p:cNvPr>
          <p:cNvSpPr/>
          <p:nvPr/>
        </p:nvSpPr>
        <p:spPr>
          <a:xfrm>
            <a:off x="8493216" y="4439686"/>
            <a:ext cx="3135086" cy="100255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E5DE3BD-9576-9098-6E19-F33315779290}"/>
              </a:ext>
            </a:extLst>
          </p:cNvPr>
          <p:cNvSpPr/>
          <p:nvPr/>
        </p:nvSpPr>
        <p:spPr>
          <a:xfrm>
            <a:off x="8493216" y="4178528"/>
            <a:ext cx="926275" cy="100255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 Pro Cond" panose="02040506050405020303" pitchFamily="18" charset="0"/>
                <a:ea typeface="+mn-ea"/>
                <a:cs typeface="+mn-cs"/>
              </a:rPr>
              <a:t>04</a:t>
            </a:r>
            <a:endParaRPr kumimoji="0" lang="en-IN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 Pro Cond" panose="02040506050405020303" pitchFamily="18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CF84E3F-AE0B-D53E-9DBE-D7ED0477D511}"/>
              </a:ext>
            </a:extLst>
          </p:cNvPr>
          <p:cNvSpPr txBox="1"/>
          <p:nvPr/>
        </p:nvSpPr>
        <p:spPr>
          <a:xfrm>
            <a:off x="9639185" y="4580465"/>
            <a:ext cx="1769423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 Pro Light" panose="02040302050405020303" pitchFamily="18" charset="0"/>
                <a:ea typeface="+mn-ea"/>
                <a:cs typeface="+mn-cs"/>
              </a:rPr>
              <a:t>Zonasi pelra di lock hanya untuk pelra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 Pro Light" panose="020403020504050203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345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F82F8EE-F1C2-465C-AE34-7F79A58F6FBD}"/>
              </a:ext>
            </a:extLst>
          </p:cNvPr>
          <p:cNvSpPr/>
          <p:nvPr/>
        </p:nvSpPr>
        <p:spPr>
          <a:xfrm>
            <a:off x="522514" y="1959257"/>
            <a:ext cx="3201286" cy="4382166"/>
          </a:xfrm>
          <a:prstGeom prst="roundRect">
            <a:avLst/>
          </a:prstGeom>
          <a:solidFill>
            <a:schemeClr val="bg1"/>
          </a:solidFill>
          <a:ln w="635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  <a:scene3d>
            <a:camera prst="orthographicFront"/>
            <a:lightRig rig="threePt" dir="t"/>
          </a:scene3d>
          <a:sp3d>
            <a:bevelT w="254000" h="63500" prst="softRound"/>
            <a:bevelB w="63500" h="635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CD89494-723F-4AA7-91A7-EE7C6FCEFBC4}"/>
              </a:ext>
            </a:extLst>
          </p:cNvPr>
          <p:cNvSpPr/>
          <p:nvPr/>
        </p:nvSpPr>
        <p:spPr>
          <a:xfrm>
            <a:off x="4488873" y="1959257"/>
            <a:ext cx="3146961" cy="4382166"/>
          </a:xfrm>
          <a:prstGeom prst="roundRect">
            <a:avLst/>
          </a:prstGeom>
          <a:solidFill>
            <a:schemeClr val="bg1"/>
          </a:solidFill>
          <a:ln w="63500">
            <a:gradFill>
              <a:gsLst>
                <a:gs pos="0">
                  <a:schemeClr val="accent3"/>
                </a:gs>
                <a:gs pos="100000">
                  <a:schemeClr val="accent5"/>
                </a:gs>
              </a:gsLst>
              <a:lin ang="5400000" scaled="1"/>
            </a:gradFill>
          </a:ln>
          <a:scene3d>
            <a:camera prst="orthographicFront"/>
            <a:lightRig rig="threePt" dir="t"/>
          </a:scene3d>
          <a:sp3d>
            <a:bevelT w="254000" h="63500" prst="softRound"/>
            <a:bevelB w="63500" h="635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A2EFDA7-D7E9-4D82-8C57-AC300634F475}"/>
              </a:ext>
            </a:extLst>
          </p:cNvPr>
          <p:cNvSpPr/>
          <p:nvPr/>
        </p:nvSpPr>
        <p:spPr>
          <a:xfrm>
            <a:off x="8395854" y="1959257"/>
            <a:ext cx="3111335" cy="4382166"/>
          </a:xfrm>
          <a:prstGeom prst="roundRect">
            <a:avLst/>
          </a:prstGeom>
          <a:solidFill>
            <a:schemeClr val="bg1"/>
          </a:solidFill>
          <a:ln w="63500">
            <a:gradFill>
              <a:gsLst>
                <a:gs pos="0">
                  <a:schemeClr val="accent4"/>
                </a:gs>
                <a:gs pos="100000">
                  <a:schemeClr val="accent6"/>
                </a:gs>
              </a:gsLst>
              <a:lin ang="5400000" scaled="1"/>
            </a:gradFill>
          </a:ln>
          <a:scene3d>
            <a:camera prst="orthographicFront"/>
            <a:lightRig rig="threePt" dir="t"/>
          </a:scene3d>
          <a:sp3d>
            <a:bevelT w="254000" h="63500" prst="softRound"/>
            <a:bevelB w="63500" h="635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: Top Corners Rounded 7">
            <a:extLst>
              <a:ext uri="{FF2B5EF4-FFF2-40B4-BE49-F238E27FC236}">
                <a16:creationId xmlns:a16="http://schemas.microsoft.com/office/drawing/2014/main" id="{E143C6FA-830C-47C8-8FF1-9F0F242FF476}"/>
              </a:ext>
            </a:extLst>
          </p:cNvPr>
          <p:cNvSpPr/>
          <p:nvPr/>
        </p:nvSpPr>
        <p:spPr>
          <a:xfrm flipV="1">
            <a:off x="927100" y="1959257"/>
            <a:ext cx="2196716" cy="64800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100000">
                <a:schemeClr val="accent1"/>
              </a:gs>
              <a:gs pos="0">
                <a:schemeClr val="accent2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: Top Corners Rounded 8">
            <a:extLst>
              <a:ext uri="{FF2B5EF4-FFF2-40B4-BE49-F238E27FC236}">
                <a16:creationId xmlns:a16="http://schemas.microsoft.com/office/drawing/2014/main" id="{E1E8C691-D26F-4D8D-BF44-C11B4CF46E6E}"/>
              </a:ext>
            </a:extLst>
          </p:cNvPr>
          <p:cNvSpPr/>
          <p:nvPr/>
        </p:nvSpPr>
        <p:spPr>
          <a:xfrm flipV="1">
            <a:off x="4738256" y="1959257"/>
            <a:ext cx="2624446" cy="64800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100000">
                <a:schemeClr val="accent2"/>
              </a:gs>
              <a:gs pos="0">
                <a:schemeClr val="accent5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: Top Corners Rounded 9">
            <a:extLst>
              <a:ext uri="{FF2B5EF4-FFF2-40B4-BE49-F238E27FC236}">
                <a16:creationId xmlns:a16="http://schemas.microsoft.com/office/drawing/2014/main" id="{47B4A7AB-4717-4F78-9057-52C487EFDE58}"/>
              </a:ext>
            </a:extLst>
          </p:cNvPr>
          <p:cNvSpPr/>
          <p:nvPr/>
        </p:nvSpPr>
        <p:spPr>
          <a:xfrm flipV="1">
            <a:off x="8892978" y="1959257"/>
            <a:ext cx="2105221" cy="64800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6"/>
              </a:gs>
              <a:gs pos="100000">
                <a:schemeClr val="accent4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14D7DED-ADD5-444A-9822-7A6A31824BB0}"/>
              </a:ext>
            </a:extLst>
          </p:cNvPr>
          <p:cNvSpPr txBox="1"/>
          <p:nvPr/>
        </p:nvSpPr>
        <p:spPr>
          <a:xfrm>
            <a:off x="743805" y="2831705"/>
            <a:ext cx="27587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Pengguna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jasa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banyak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yang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belum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memiliki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izin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sesuai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dengan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regulasi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F1FC82-22A8-4F6B-9900-2C25923C9958}"/>
              </a:ext>
            </a:extLst>
          </p:cNvPr>
          <p:cNvSpPr txBox="1"/>
          <p:nvPr/>
        </p:nvSpPr>
        <p:spPr>
          <a:xfrm>
            <a:off x="4738255" y="2831705"/>
            <a:ext cx="26244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UPT belum memahami secara mendalam terkait bisnis proses yang ada di Inaportnet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18CF897-0DC9-4FF5-ADB2-A26F31A063D7}"/>
              </a:ext>
            </a:extLst>
          </p:cNvPr>
          <p:cNvSpPr txBox="1"/>
          <p:nvPr/>
        </p:nvSpPr>
        <p:spPr>
          <a:xfrm>
            <a:off x="8573984" y="2831705"/>
            <a:ext cx="28025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mbria" panose="02040503050406030204" pitchFamily="18" charset="0"/>
                <a:cs typeface="+mn-cs"/>
              </a:rPr>
              <a:t>SDM pengguna jasa dibawah rata-rata</a:t>
            </a:r>
            <a:endParaRPr kumimoji="0" lang="en-IN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mbria" panose="02040503050406030204" pitchFamily="18" charset="0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5953E38-C62C-4F08-B6DB-1229A8597533}"/>
              </a:ext>
            </a:extLst>
          </p:cNvPr>
          <p:cNvSpPr/>
          <p:nvPr/>
        </p:nvSpPr>
        <p:spPr>
          <a:xfrm>
            <a:off x="743805" y="4802482"/>
            <a:ext cx="27587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UPP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harus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menghimbau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kepada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pengguna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jasa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untuk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melengkapi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izin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tersebut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3, 6, 12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bulan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setelah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go live,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setelah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itu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tidak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dilayani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BEF0C9-8DBE-4C9B-8911-23F4D4A0BD27}"/>
              </a:ext>
            </a:extLst>
          </p:cNvPr>
          <p:cNvSpPr/>
          <p:nvPr/>
        </p:nvSpPr>
        <p:spPr>
          <a:xfrm>
            <a:off x="4738255" y="4913205"/>
            <a:ext cx="26244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TOT DAN REFRESHMENT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BCAA0D3-5158-419F-BF7E-04E75C41F2BD}"/>
              </a:ext>
            </a:extLst>
          </p:cNvPr>
          <p:cNvSpPr/>
          <p:nvPr/>
        </p:nvSpPr>
        <p:spPr>
          <a:xfrm>
            <a:off x="8659255" y="4915816"/>
            <a:ext cx="25845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Pastikan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refreshment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upt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sudah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memahami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dengan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baik</a:t>
            </a:r>
            <a:endParaRPr kumimoji="0" lang="en-IN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24F3D0-9083-4444-B15C-4ABD7499BDD3}"/>
              </a:ext>
            </a:extLst>
          </p:cNvPr>
          <p:cNvCxnSpPr/>
          <p:nvPr/>
        </p:nvCxnSpPr>
        <p:spPr>
          <a:xfrm flipH="1">
            <a:off x="9432979" y="4162462"/>
            <a:ext cx="1800000" cy="0"/>
          </a:xfrm>
          <a:prstGeom prst="line">
            <a:avLst/>
          </a:prstGeom>
          <a:ln w="25400">
            <a:gradFill flip="none" rotWithShape="1">
              <a:gsLst>
                <a:gs pos="0">
                  <a:schemeClr val="accent4"/>
                </a:gs>
                <a:gs pos="100000">
                  <a:schemeClr val="accent6"/>
                </a:gs>
              </a:gsLst>
              <a:lin ang="135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1181754-4D56-4E4E-BF2C-3A1BC4CAE338}"/>
              </a:ext>
            </a:extLst>
          </p:cNvPr>
          <p:cNvCxnSpPr/>
          <p:nvPr/>
        </p:nvCxnSpPr>
        <p:spPr>
          <a:xfrm flipH="1">
            <a:off x="5562701" y="4186212"/>
            <a:ext cx="1800000" cy="0"/>
          </a:xfrm>
          <a:prstGeom prst="line">
            <a:avLst/>
          </a:prstGeom>
          <a:ln w="25400">
            <a:gradFill flip="none" rotWithShape="1">
              <a:gsLst>
                <a:gs pos="0">
                  <a:schemeClr val="accent3"/>
                </a:gs>
                <a:gs pos="100000">
                  <a:schemeClr val="accent5"/>
                </a:gs>
              </a:gsLst>
              <a:lin ang="135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1EDAE30-BE3D-44D4-8B5A-AEF5F3C44EDA}"/>
              </a:ext>
            </a:extLst>
          </p:cNvPr>
          <p:cNvCxnSpPr/>
          <p:nvPr/>
        </p:nvCxnSpPr>
        <p:spPr>
          <a:xfrm flipH="1">
            <a:off x="1702509" y="4156401"/>
            <a:ext cx="1800000" cy="0"/>
          </a:xfrm>
          <a:prstGeom prst="line">
            <a:avLst/>
          </a:prstGeom>
          <a:ln w="25400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35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E3446A5B-179B-4655-8E61-7554F42128BC}"/>
              </a:ext>
            </a:extLst>
          </p:cNvPr>
          <p:cNvSpPr/>
          <p:nvPr/>
        </p:nvSpPr>
        <p:spPr>
          <a:xfrm>
            <a:off x="2810975" y="857250"/>
            <a:ext cx="65700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FREQUENTLY ASKED QUESTIONS (FAQ)</a:t>
            </a:r>
            <a:endParaRPr kumimoji="0" lang="en-IN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0CDB5A6-37F5-475D-9CBC-D186B38128DC}"/>
              </a:ext>
            </a:extLst>
          </p:cNvPr>
          <p:cNvSpPr txBox="1"/>
          <p:nvPr/>
        </p:nvSpPr>
        <p:spPr>
          <a:xfrm>
            <a:off x="1444052" y="2092820"/>
            <a:ext cx="1162819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75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Perizinan</a:t>
            </a:r>
            <a:endParaRPr kumimoji="0" lang="en-GB" sz="1875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61B2FB4-C130-4853-A5A5-9C35C3201FF2}"/>
              </a:ext>
            </a:extLst>
          </p:cNvPr>
          <p:cNvSpPr txBox="1"/>
          <p:nvPr/>
        </p:nvSpPr>
        <p:spPr>
          <a:xfrm>
            <a:off x="5405116" y="2075130"/>
            <a:ext cx="1290738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75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Inaportnet</a:t>
            </a:r>
            <a:endParaRPr kumimoji="0" lang="en-GB" sz="1875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51A254B-148A-4ED8-B43F-549BFEFDFA54}"/>
              </a:ext>
            </a:extLst>
          </p:cNvPr>
          <p:cNvSpPr txBox="1"/>
          <p:nvPr/>
        </p:nvSpPr>
        <p:spPr>
          <a:xfrm>
            <a:off x="9616813" y="2092820"/>
            <a:ext cx="657552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7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SDM</a:t>
            </a:r>
            <a:endParaRPr kumimoji="0" lang="en-IN" sz="1875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5477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F82F8EE-F1C2-465C-AE34-7F79A58F6FBD}"/>
              </a:ext>
            </a:extLst>
          </p:cNvPr>
          <p:cNvSpPr/>
          <p:nvPr/>
        </p:nvSpPr>
        <p:spPr>
          <a:xfrm>
            <a:off x="522514" y="1959257"/>
            <a:ext cx="3201286" cy="4382166"/>
          </a:xfrm>
          <a:prstGeom prst="roundRect">
            <a:avLst/>
          </a:prstGeom>
          <a:solidFill>
            <a:schemeClr val="bg1"/>
          </a:solidFill>
          <a:ln w="635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  <a:scene3d>
            <a:camera prst="orthographicFront"/>
            <a:lightRig rig="threePt" dir="t"/>
          </a:scene3d>
          <a:sp3d>
            <a:bevelT w="254000" h="63500" prst="softRound"/>
            <a:bevelB w="63500" h="635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CD89494-723F-4AA7-91A7-EE7C6FCEFBC4}"/>
              </a:ext>
            </a:extLst>
          </p:cNvPr>
          <p:cNvSpPr/>
          <p:nvPr/>
        </p:nvSpPr>
        <p:spPr>
          <a:xfrm>
            <a:off x="4488873" y="1959257"/>
            <a:ext cx="3146961" cy="4382166"/>
          </a:xfrm>
          <a:prstGeom prst="roundRect">
            <a:avLst/>
          </a:prstGeom>
          <a:solidFill>
            <a:schemeClr val="bg1"/>
          </a:solidFill>
          <a:ln w="63500">
            <a:gradFill>
              <a:gsLst>
                <a:gs pos="0">
                  <a:schemeClr val="accent3"/>
                </a:gs>
                <a:gs pos="100000">
                  <a:schemeClr val="accent5"/>
                </a:gs>
              </a:gsLst>
              <a:lin ang="5400000" scaled="1"/>
            </a:gradFill>
          </a:ln>
          <a:scene3d>
            <a:camera prst="orthographicFront"/>
            <a:lightRig rig="threePt" dir="t"/>
          </a:scene3d>
          <a:sp3d>
            <a:bevelT w="254000" h="63500" prst="softRound"/>
            <a:bevelB w="63500" h="635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A2EFDA7-D7E9-4D82-8C57-AC300634F475}"/>
              </a:ext>
            </a:extLst>
          </p:cNvPr>
          <p:cNvSpPr/>
          <p:nvPr/>
        </p:nvSpPr>
        <p:spPr>
          <a:xfrm>
            <a:off x="8395854" y="1959257"/>
            <a:ext cx="3111335" cy="4382166"/>
          </a:xfrm>
          <a:prstGeom prst="roundRect">
            <a:avLst/>
          </a:prstGeom>
          <a:solidFill>
            <a:schemeClr val="bg1"/>
          </a:solidFill>
          <a:ln w="63500">
            <a:gradFill>
              <a:gsLst>
                <a:gs pos="0">
                  <a:schemeClr val="accent4"/>
                </a:gs>
                <a:gs pos="100000">
                  <a:schemeClr val="accent6"/>
                </a:gs>
              </a:gsLst>
              <a:lin ang="5400000" scaled="1"/>
            </a:gradFill>
          </a:ln>
          <a:scene3d>
            <a:camera prst="orthographicFront"/>
            <a:lightRig rig="threePt" dir="t"/>
          </a:scene3d>
          <a:sp3d>
            <a:bevelT w="254000" h="63500" prst="softRound"/>
            <a:bevelB w="63500" h="635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: Top Corners Rounded 7">
            <a:extLst>
              <a:ext uri="{FF2B5EF4-FFF2-40B4-BE49-F238E27FC236}">
                <a16:creationId xmlns:a16="http://schemas.microsoft.com/office/drawing/2014/main" id="{E143C6FA-830C-47C8-8FF1-9F0F242FF476}"/>
              </a:ext>
            </a:extLst>
          </p:cNvPr>
          <p:cNvSpPr/>
          <p:nvPr/>
        </p:nvSpPr>
        <p:spPr>
          <a:xfrm flipV="1">
            <a:off x="927100" y="1959257"/>
            <a:ext cx="2196716" cy="64800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100000">
                <a:schemeClr val="accent1"/>
              </a:gs>
              <a:gs pos="0">
                <a:schemeClr val="accent2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: Top Corners Rounded 8">
            <a:extLst>
              <a:ext uri="{FF2B5EF4-FFF2-40B4-BE49-F238E27FC236}">
                <a16:creationId xmlns:a16="http://schemas.microsoft.com/office/drawing/2014/main" id="{E1E8C691-D26F-4D8D-BF44-C11B4CF46E6E}"/>
              </a:ext>
            </a:extLst>
          </p:cNvPr>
          <p:cNvSpPr/>
          <p:nvPr/>
        </p:nvSpPr>
        <p:spPr>
          <a:xfrm flipV="1">
            <a:off x="4738256" y="1959257"/>
            <a:ext cx="2624446" cy="64800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100000">
                <a:schemeClr val="accent2"/>
              </a:gs>
              <a:gs pos="0">
                <a:schemeClr val="accent5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: Top Corners Rounded 9">
            <a:extLst>
              <a:ext uri="{FF2B5EF4-FFF2-40B4-BE49-F238E27FC236}">
                <a16:creationId xmlns:a16="http://schemas.microsoft.com/office/drawing/2014/main" id="{47B4A7AB-4717-4F78-9057-52C487EFDE58}"/>
              </a:ext>
            </a:extLst>
          </p:cNvPr>
          <p:cNvSpPr/>
          <p:nvPr/>
        </p:nvSpPr>
        <p:spPr>
          <a:xfrm flipV="1">
            <a:off x="8892978" y="1959257"/>
            <a:ext cx="2105221" cy="64800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6"/>
              </a:gs>
              <a:gs pos="100000">
                <a:schemeClr val="accent4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14D7DED-ADD5-444A-9822-7A6A31824BB0}"/>
              </a:ext>
            </a:extLst>
          </p:cNvPr>
          <p:cNvSpPr txBox="1"/>
          <p:nvPr/>
        </p:nvSpPr>
        <p:spPr>
          <a:xfrm>
            <a:off x="743805" y="2831705"/>
            <a:ext cx="27587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SPB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diterbitkan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bukan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oleh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Syahbandar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tapi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oleh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Kepala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Pemerintahan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setempat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polisi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kepala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dll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F1FC82-22A8-4F6B-9900-2C25923C9958}"/>
              </a:ext>
            </a:extLst>
          </p:cNvPr>
          <p:cNvSpPr txBox="1"/>
          <p:nvPr/>
        </p:nvSpPr>
        <p:spPr>
          <a:xfrm>
            <a:off x="4738255" y="2831705"/>
            <a:ext cx="2624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SPB diterbitkan oleh BPTD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18CF897-0DC9-4FF5-ADB2-A26F31A063D7}"/>
              </a:ext>
            </a:extLst>
          </p:cNvPr>
          <p:cNvSpPr txBox="1"/>
          <p:nvPr/>
        </p:nvSpPr>
        <p:spPr>
          <a:xfrm>
            <a:off x="8573984" y="2831705"/>
            <a:ext cx="28025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mbria" panose="02040503050406030204" pitchFamily="18" charset="0"/>
                <a:cs typeface="+mn-cs"/>
              </a:rPr>
              <a:t>Untuk kapal ikan penerbitan SPB oleh KKP</a:t>
            </a:r>
            <a:endParaRPr kumimoji="0" lang="en-IN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mbria" panose="02040503050406030204" pitchFamily="18" charset="0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5953E38-C62C-4F08-B6DB-1229A8597533}"/>
              </a:ext>
            </a:extLst>
          </p:cNvPr>
          <p:cNvSpPr/>
          <p:nvPr/>
        </p:nvSpPr>
        <p:spPr>
          <a:xfrm>
            <a:off x="743805" y="4802482"/>
            <a:ext cx="27587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 kembalikan ke UU 17 th 2008, di kembalikan ke pelabuhan terdekat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BEF0C9-8DBE-4C9B-8911-23F4D4A0BD27}"/>
              </a:ext>
            </a:extLst>
          </p:cNvPr>
          <p:cNvSpPr/>
          <p:nvPr/>
        </p:nvSpPr>
        <p:spPr>
          <a:xfrm>
            <a:off x="4738255" y="4913205"/>
            <a:ext cx="26244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Tidak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s-E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masuk</a:t>
            </a: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ke </a:t>
            </a:r>
            <a:r>
              <a:rPr kumimoji="0" lang="es-E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inaportnet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BCAA0D3-5158-419F-BF7E-04E75C41F2BD}"/>
              </a:ext>
            </a:extLst>
          </p:cNvPr>
          <p:cNvSpPr/>
          <p:nvPr/>
        </p:nvSpPr>
        <p:spPr>
          <a:xfrm>
            <a:off x="8659255" y="4915816"/>
            <a:ext cx="258453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Jika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kapal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ikan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berkegiatan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di wilayah KSOP/UPP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maka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harus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menggunakan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inaportnet</a:t>
            </a:r>
            <a:endParaRPr kumimoji="0" lang="en-IN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24F3D0-9083-4444-B15C-4ABD7499BDD3}"/>
              </a:ext>
            </a:extLst>
          </p:cNvPr>
          <p:cNvCxnSpPr/>
          <p:nvPr/>
        </p:nvCxnSpPr>
        <p:spPr>
          <a:xfrm flipH="1">
            <a:off x="9432979" y="4162462"/>
            <a:ext cx="1800000" cy="0"/>
          </a:xfrm>
          <a:prstGeom prst="line">
            <a:avLst/>
          </a:prstGeom>
          <a:ln w="25400">
            <a:gradFill flip="none" rotWithShape="1">
              <a:gsLst>
                <a:gs pos="0">
                  <a:schemeClr val="accent4"/>
                </a:gs>
                <a:gs pos="100000">
                  <a:schemeClr val="accent6"/>
                </a:gs>
              </a:gsLst>
              <a:lin ang="135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1181754-4D56-4E4E-BF2C-3A1BC4CAE338}"/>
              </a:ext>
            </a:extLst>
          </p:cNvPr>
          <p:cNvCxnSpPr/>
          <p:nvPr/>
        </p:nvCxnSpPr>
        <p:spPr>
          <a:xfrm flipH="1">
            <a:off x="5562701" y="4186212"/>
            <a:ext cx="1800000" cy="0"/>
          </a:xfrm>
          <a:prstGeom prst="line">
            <a:avLst/>
          </a:prstGeom>
          <a:ln w="25400">
            <a:gradFill flip="none" rotWithShape="1">
              <a:gsLst>
                <a:gs pos="0">
                  <a:schemeClr val="accent3"/>
                </a:gs>
                <a:gs pos="100000">
                  <a:schemeClr val="accent5"/>
                </a:gs>
              </a:gsLst>
              <a:lin ang="135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1EDAE30-BE3D-44D4-8B5A-AEF5F3C44EDA}"/>
              </a:ext>
            </a:extLst>
          </p:cNvPr>
          <p:cNvCxnSpPr/>
          <p:nvPr/>
        </p:nvCxnSpPr>
        <p:spPr>
          <a:xfrm flipH="1">
            <a:off x="1702509" y="4156401"/>
            <a:ext cx="1800000" cy="0"/>
          </a:xfrm>
          <a:prstGeom prst="line">
            <a:avLst/>
          </a:prstGeom>
          <a:ln w="25400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35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E3446A5B-179B-4655-8E61-7554F42128BC}"/>
              </a:ext>
            </a:extLst>
          </p:cNvPr>
          <p:cNvSpPr/>
          <p:nvPr/>
        </p:nvSpPr>
        <p:spPr>
          <a:xfrm>
            <a:off x="2810975" y="857250"/>
            <a:ext cx="65700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FREQUENTLY ASKED QUESTIONS (FAQ)</a:t>
            </a:r>
            <a:endParaRPr kumimoji="0" lang="en-IN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0CDB5A6-37F5-475D-9CBC-D186B38128DC}"/>
              </a:ext>
            </a:extLst>
          </p:cNvPr>
          <p:cNvSpPr txBox="1"/>
          <p:nvPr/>
        </p:nvSpPr>
        <p:spPr>
          <a:xfrm>
            <a:off x="1140061" y="2092820"/>
            <a:ext cx="1770806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75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Penerbitan</a:t>
            </a:r>
            <a:r>
              <a:rPr kumimoji="0" lang="en-GB" sz="187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SPB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61B2FB4-C130-4853-A5A5-9C35C3201FF2}"/>
              </a:ext>
            </a:extLst>
          </p:cNvPr>
          <p:cNvSpPr txBox="1"/>
          <p:nvPr/>
        </p:nvSpPr>
        <p:spPr>
          <a:xfrm>
            <a:off x="5165085" y="2075130"/>
            <a:ext cx="1770806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75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Penerbitan</a:t>
            </a:r>
            <a:r>
              <a:rPr kumimoji="0" lang="en-GB" sz="187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SPB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51A254B-148A-4ED8-B43F-549BFEFDFA54}"/>
              </a:ext>
            </a:extLst>
          </p:cNvPr>
          <p:cNvSpPr txBox="1"/>
          <p:nvPr/>
        </p:nvSpPr>
        <p:spPr>
          <a:xfrm>
            <a:off x="9307499" y="2092820"/>
            <a:ext cx="1276183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75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Kapal</a:t>
            </a:r>
            <a:r>
              <a:rPr kumimoji="0" lang="en-US" sz="187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Ikan</a:t>
            </a:r>
            <a:endParaRPr kumimoji="0" lang="en-IN" sz="1875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36244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F82F8EE-F1C2-465C-AE34-7F79A58F6FBD}"/>
              </a:ext>
            </a:extLst>
          </p:cNvPr>
          <p:cNvSpPr/>
          <p:nvPr/>
        </p:nvSpPr>
        <p:spPr>
          <a:xfrm>
            <a:off x="522514" y="1959257"/>
            <a:ext cx="3201286" cy="4382166"/>
          </a:xfrm>
          <a:prstGeom prst="roundRect">
            <a:avLst/>
          </a:prstGeom>
          <a:solidFill>
            <a:schemeClr val="bg1"/>
          </a:solidFill>
          <a:ln w="635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  <a:scene3d>
            <a:camera prst="orthographicFront"/>
            <a:lightRig rig="threePt" dir="t"/>
          </a:scene3d>
          <a:sp3d>
            <a:bevelT w="254000" h="63500" prst="softRound"/>
            <a:bevelB w="63500" h="635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CD89494-723F-4AA7-91A7-EE7C6FCEFBC4}"/>
              </a:ext>
            </a:extLst>
          </p:cNvPr>
          <p:cNvSpPr/>
          <p:nvPr/>
        </p:nvSpPr>
        <p:spPr>
          <a:xfrm>
            <a:off x="4488873" y="1959257"/>
            <a:ext cx="3146961" cy="4382166"/>
          </a:xfrm>
          <a:prstGeom prst="roundRect">
            <a:avLst/>
          </a:prstGeom>
          <a:solidFill>
            <a:schemeClr val="bg1"/>
          </a:solidFill>
          <a:ln w="63500">
            <a:gradFill>
              <a:gsLst>
                <a:gs pos="0">
                  <a:schemeClr val="accent3"/>
                </a:gs>
                <a:gs pos="100000">
                  <a:schemeClr val="accent5"/>
                </a:gs>
              </a:gsLst>
              <a:lin ang="5400000" scaled="1"/>
            </a:gradFill>
          </a:ln>
          <a:scene3d>
            <a:camera prst="orthographicFront"/>
            <a:lightRig rig="threePt" dir="t"/>
          </a:scene3d>
          <a:sp3d>
            <a:bevelT w="254000" h="63500" prst="softRound"/>
            <a:bevelB w="63500" h="635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A2EFDA7-D7E9-4D82-8C57-AC300634F475}"/>
              </a:ext>
            </a:extLst>
          </p:cNvPr>
          <p:cNvSpPr/>
          <p:nvPr/>
        </p:nvSpPr>
        <p:spPr>
          <a:xfrm>
            <a:off x="8395854" y="1959257"/>
            <a:ext cx="3111335" cy="4382166"/>
          </a:xfrm>
          <a:prstGeom prst="roundRect">
            <a:avLst/>
          </a:prstGeom>
          <a:solidFill>
            <a:schemeClr val="bg1"/>
          </a:solidFill>
          <a:ln w="63500">
            <a:gradFill>
              <a:gsLst>
                <a:gs pos="0">
                  <a:schemeClr val="accent4"/>
                </a:gs>
                <a:gs pos="100000">
                  <a:schemeClr val="accent6"/>
                </a:gs>
              </a:gsLst>
              <a:lin ang="5400000" scaled="1"/>
            </a:gradFill>
          </a:ln>
          <a:scene3d>
            <a:camera prst="orthographicFront"/>
            <a:lightRig rig="threePt" dir="t"/>
          </a:scene3d>
          <a:sp3d>
            <a:bevelT w="254000" h="63500" prst="softRound"/>
            <a:bevelB w="63500" h="635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: Top Corners Rounded 7">
            <a:extLst>
              <a:ext uri="{FF2B5EF4-FFF2-40B4-BE49-F238E27FC236}">
                <a16:creationId xmlns:a16="http://schemas.microsoft.com/office/drawing/2014/main" id="{E143C6FA-830C-47C8-8FF1-9F0F242FF476}"/>
              </a:ext>
            </a:extLst>
          </p:cNvPr>
          <p:cNvSpPr/>
          <p:nvPr/>
        </p:nvSpPr>
        <p:spPr>
          <a:xfrm flipV="1">
            <a:off x="927100" y="1959257"/>
            <a:ext cx="2196716" cy="64800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100000">
                <a:schemeClr val="accent1"/>
              </a:gs>
              <a:gs pos="0">
                <a:schemeClr val="accent2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: Top Corners Rounded 8">
            <a:extLst>
              <a:ext uri="{FF2B5EF4-FFF2-40B4-BE49-F238E27FC236}">
                <a16:creationId xmlns:a16="http://schemas.microsoft.com/office/drawing/2014/main" id="{E1E8C691-D26F-4D8D-BF44-C11B4CF46E6E}"/>
              </a:ext>
            </a:extLst>
          </p:cNvPr>
          <p:cNvSpPr/>
          <p:nvPr/>
        </p:nvSpPr>
        <p:spPr>
          <a:xfrm flipV="1">
            <a:off x="4738256" y="1959257"/>
            <a:ext cx="2624446" cy="64800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100000">
                <a:schemeClr val="accent2"/>
              </a:gs>
              <a:gs pos="0">
                <a:schemeClr val="accent5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: Top Corners Rounded 9">
            <a:extLst>
              <a:ext uri="{FF2B5EF4-FFF2-40B4-BE49-F238E27FC236}">
                <a16:creationId xmlns:a16="http://schemas.microsoft.com/office/drawing/2014/main" id="{47B4A7AB-4717-4F78-9057-52C487EFDE58}"/>
              </a:ext>
            </a:extLst>
          </p:cNvPr>
          <p:cNvSpPr/>
          <p:nvPr/>
        </p:nvSpPr>
        <p:spPr>
          <a:xfrm flipV="1">
            <a:off x="8892978" y="1959257"/>
            <a:ext cx="2105221" cy="64800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6"/>
              </a:gs>
              <a:gs pos="100000">
                <a:schemeClr val="accent4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14D7DED-ADD5-444A-9822-7A6A31824BB0}"/>
              </a:ext>
            </a:extLst>
          </p:cNvPr>
          <p:cNvSpPr txBox="1"/>
          <p:nvPr/>
        </p:nvSpPr>
        <p:spPr>
          <a:xfrm>
            <a:off x="743805" y="2831705"/>
            <a:ext cx="27587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Kapal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Pelra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Bendera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Indonesia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menggunakan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pelayanan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Asing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Ke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Luar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Negeri.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Bagaimana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dengan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Trayek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untuk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case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tersebut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?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F1FC82-22A8-4F6B-9900-2C25923C9958}"/>
              </a:ext>
            </a:extLst>
          </p:cNvPr>
          <p:cNvSpPr txBox="1"/>
          <p:nvPr/>
        </p:nvSpPr>
        <p:spPr>
          <a:xfrm>
            <a:off x="4738255" y="2831705"/>
            <a:ext cx="26244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Kapal Pelra Bendera Asing menggunakan pelayanan Indonesia. Bagaimana dengan Trayek untuk case tersebut ?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18CF897-0DC9-4FF5-ADB2-A26F31A063D7}"/>
              </a:ext>
            </a:extLst>
          </p:cNvPr>
          <p:cNvSpPr txBox="1"/>
          <p:nvPr/>
        </p:nvSpPr>
        <p:spPr>
          <a:xfrm>
            <a:off x="8573984" y="2831705"/>
            <a:ext cx="28025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mbria" panose="02040503050406030204" pitchFamily="18" charset="0"/>
                <a:cs typeface="+mn-cs"/>
              </a:rPr>
              <a:t>Beberapa dermaga dikelola oleh P3D</a:t>
            </a:r>
            <a:endParaRPr kumimoji="0" lang="en-IN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mbria" panose="02040503050406030204" pitchFamily="18" charset="0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5953E38-C62C-4F08-B6DB-1229A8597533}"/>
              </a:ext>
            </a:extLst>
          </p:cNvPr>
          <p:cNvSpPr/>
          <p:nvPr/>
        </p:nvSpPr>
        <p:spPr>
          <a:xfrm>
            <a:off x="743805" y="4802482"/>
            <a:ext cx="27587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Belum mengimplementasikan di inaportnet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BEF0C9-8DBE-4C9B-8911-23F4D4A0BD27}"/>
              </a:ext>
            </a:extLst>
          </p:cNvPr>
          <p:cNvSpPr/>
          <p:nvPr/>
        </p:nvSpPr>
        <p:spPr>
          <a:xfrm>
            <a:off x="4738255" y="4913205"/>
            <a:ext cx="262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Belum mengimplementasikan di inaportnet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BCAA0D3-5158-419F-BF7E-04E75C41F2BD}"/>
              </a:ext>
            </a:extLst>
          </p:cNvPr>
          <p:cNvSpPr/>
          <p:nvPr/>
        </p:nvSpPr>
        <p:spPr>
          <a:xfrm>
            <a:off x="8659255" y="4915816"/>
            <a:ext cx="25845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Di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tambahkan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flag status P3D pada master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dermaga</a:t>
            </a:r>
            <a:endParaRPr kumimoji="0" lang="en-IN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24F3D0-9083-4444-B15C-4ABD7499BDD3}"/>
              </a:ext>
            </a:extLst>
          </p:cNvPr>
          <p:cNvCxnSpPr/>
          <p:nvPr/>
        </p:nvCxnSpPr>
        <p:spPr>
          <a:xfrm flipH="1">
            <a:off x="9432979" y="4162462"/>
            <a:ext cx="1800000" cy="0"/>
          </a:xfrm>
          <a:prstGeom prst="line">
            <a:avLst/>
          </a:prstGeom>
          <a:ln w="25400">
            <a:gradFill flip="none" rotWithShape="1">
              <a:gsLst>
                <a:gs pos="0">
                  <a:schemeClr val="accent4"/>
                </a:gs>
                <a:gs pos="100000">
                  <a:schemeClr val="accent6"/>
                </a:gs>
              </a:gsLst>
              <a:lin ang="135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1181754-4D56-4E4E-BF2C-3A1BC4CAE338}"/>
              </a:ext>
            </a:extLst>
          </p:cNvPr>
          <p:cNvCxnSpPr/>
          <p:nvPr/>
        </p:nvCxnSpPr>
        <p:spPr>
          <a:xfrm flipH="1">
            <a:off x="5562701" y="4186212"/>
            <a:ext cx="1800000" cy="0"/>
          </a:xfrm>
          <a:prstGeom prst="line">
            <a:avLst/>
          </a:prstGeom>
          <a:ln w="25400">
            <a:gradFill flip="none" rotWithShape="1">
              <a:gsLst>
                <a:gs pos="0">
                  <a:schemeClr val="accent3"/>
                </a:gs>
                <a:gs pos="100000">
                  <a:schemeClr val="accent5"/>
                </a:gs>
              </a:gsLst>
              <a:lin ang="135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1EDAE30-BE3D-44D4-8B5A-AEF5F3C44EDA}"/>
              </a:ext>
            </a:extLst>
          </p:cNvPr>
          <p:cNvCxnSpPr/>
          <p:nvPr/>
        </p:nvCxnSpPr>
        <p:spPr>
          <a:xfrm flipH="1">
            <a:off x="1702509" y="4156401"/>
            <a:ext cx="1800000" cy="0"/>
          </a:xfrm>
          <a:prstGeom prst="line">
            <a:avLst/>
          </a:prstGeom>
          <a:ln w="25400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35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E3446A5B-179B-4655-8E61-7554F42128BC}"/>
              </a:ext>
            </a:extLst>
          </p:cNvPr>
          <p:cNvSpPr/>
          <p:nvPr/>
        </p:nvSpPr>
        <p:spPr>
          <a:xfrm>
            <a:off x="2810975" y="857250"/>
            <a:ext cx="65700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FREQUENTLY ASKED QUESTIONS (FAQ)</a:t>
            </a:r>
            <a:endParaRPr kumimoji="0" lang="en-IN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0CDB5A6-37F5-475D-9CBC-D186B38128DC}"/>
              </a:ext>
            </a:extLst>
          </p:cNvPr>
          <p:cNvSpPr txBox="1"/>
          <p:nvPr/>
        </p:nvSpPr>
        <p:spPr>
          <a:xfrm>
            <a:off x="1669725" y="2092820"/>
            <a:ext cx="711477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75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Pelra</a:t>
            </a:r>
            <a:endParaRPr kumimoji="0" lang="en-GB" sz="1875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61B2FB4-C130-4853-A5A5-9C35C3201FF2}"/>
              </a:ext>
            </a:extLst>
          </p:cNvPr>
          <p:cNvSpPr txBox="1"/>
          <p:nvPr/>
        </p:nvSpPr>
        <p:spPr>
          <a:xfrm>
            <a:off x="5294129" y="2075130"/>
            <a:ext cx="1512723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75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Trayek</a:t>
            </a:r>
            <a:r>
              <a:rPr kumimoji="0" lang="en-GB" sz="187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GB" sz="1875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Asing</a:t>
            </a:r>
            <a:endParaRPr kumimoji="0" lang="en-GB" sz="1875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51A254B-148A-4ED8-B43F-549BFEFDFA54}"/>
              </a:ext>
            </a:extLst>
          </p:cNvPr>
          <p:cNvSpPr txBox="1"/>
          <p:nvPr/>
        </p:nvSpPr>
        <p:spPr>
          <a:xfrm>
            <a:off x="9149732" y="2092820"/>
            <a:ext cx="1591718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75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Dermaga</a:t>
            </a:r>
            <a:r>
              <a:rPr kumimoji="0" lang="en-US" sz="187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P3D</a:t>
            </a:r>
            <a:endParaRPr kumimoji="0" lang="en-IN" sz="1875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7644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F82F8EE-F1C2-465C-AE34-7F79A58F6FBD}"/>
              </a:ext>
            </a:extLst>
          </p:cNvPr>
          <p:cNvSpPr/>
          <p:nvPr/>
        </p:nvSpPr>
        <p:spPr>
          <a:xfrm>
            <a:off x="522514" y="1959257"/>
            <a:ext cx="3201286" cy="4382166"/>
          </a:xfrm>
          <a:prstGeom prst="roundRect">
            <a:avLst/>
          </a:prstGeom>
          <a:solidFill>
            <a:schemeClr val="bg1"/>
          </a:solidFill>
          <a:ln w="635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  <a:scene3d>
            <a:camera prst="orthographicFront"/>
            <a:lightRig rig="threePt" dir="t"/>
          </a:scene3d>
          <a:sp3d>
            <a:bevelT w="254000" h="63500" prst="softRound"/>
            <a:bevelB w="63500" h="635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CD89494-723F-4AA7-91A7-EE7C6FCEFBC4}"/>
              </a:ext>
            </a:extLst>
          </p:cNvPr>
          <p:cNvSpPr/>
          <p:nvPr/>
        </p:nvSpPr>
        <p:spPr>
          <a:xfrm>
            <a:off x="4488873" y="1959257"/>
            <a:ext cx="3146961" cy="4382166"/>
          </a:xfrm>
          <a:prstGeom prst="roundRect">
            <a:avLst/>
          </a:prstGeom>
          <a:solidFill>
            <a:schemeClr val="bg1"/>
          </a:solidFill>
          <a:ln w="63500">
            <a:gradFill>
              <a:gsLst>
                <a:gs pos="0">
                  <a:schemeClr val="accent3"/>
                </a:gs>
                <a:gs pos="100000">
                  <a:schemeClr val="accent5"/>
                </a:gs>
              </a:gsLst>
              <a:lin ang="5400000" scaled="1"/>
            </a:gradFill>
          </a:ln>
          <a:scene3d>
            <a:camera prst="orthographicFront"/>
            <a:lightRig rig="threePt" dir="t"/>
          </a:scene3d>
          <a:sp3d>
            <a:bevelT w="254000" h="63500" prst="softRound"/>
            <a:bevelB w="63500" h="635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A2EFDA7-D7E9-4D82-8C57-AC300634F475}"/>
              </a:ext>
            </a:extLst>
          </p:cNvPr>
          <p:cNvSpPr/>
          <p:nvPr/>
        </p:nvSpPr>
        <p:spPr>
          <a:xfrm>
            <a:off x="8395854" y="1959257"/>
            <a:ext cx="3111335" cy="4382166"/>
          </a:xfrm>
          <a:prstGeom prst="roundRect">
            <a:avLst/>
          </a:prstGeom>
          <a:solidFill>
            <a:schemeClr val="bg1"/>
          </a:solidFill>
          <a:ln w="63500">
            <a:gradFill>
              <a:gsLst>
                <a:gs pos="0">
                  <a:schemeClr val="accent4"/>
                </a:gs>
                <a:gs pos="100000">
                  <a:schemeClr val="accent6"/>
                </a:gs>
              </a:gsLst>
              <a:lin ang="5400000" scaled="1"/>
            </a:gradFill>
          </a:ln>
          <a:scene3d>
            <a:camera prst="orthographicFront"/>
            <a:lightRig rig="threePt" dir="t"/>
          </a:scene3d>
          <a:sp3d>
            <a:bevelT w="254000" h="63500" prst="softRound"/>
            <a:bevelB w="63500" h="635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: Top Corners Rounded 7">
            <a:extLst>
              <a:ext uri="{FF2B5EF4-FFF2-40B4-BE49-F238E27FC236}">
                <a16:creationId xmlns:a16="http://schemas.microsoft.com/office/drawing/2014/main" id="{E143C6FA-830C-47C8-8FF1-9F0F242FF476}"/>
              </a:ext>
            </a:extLst>
          </p:cNvPr>
          <p:cNvSpPr/>
          <p:nvPr/>
        </p:nvSpPr>
        <p:spPr>
          <a:xfrm flipV="1">
            <a:off x="927100" y="1959257"/>
            <a:ext cx="2196716" cy="64800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100000">
                <a:schemeClr val="accent1"/>
              </a:gs>
              <a:gs pos="0">
                <a:schemeClr val="accent2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: Top Corners Rounded 8">
            <a:extLst>
              <a:ext uri="{FF2B5EF4-FFF2-40B4-BE49-F238E27FC236}">
                <a16:creationId xmlns:a16="http://schemas.microsoft.com/office/drawing/2014/main" id="{E1E8C691-D26F-4D8D-BF44-C11B4CF46E6E}"/>
              </a:ext>
            </a:extLst>
          </p:cNvPr>
          <p:cNvSpPr/>
          <p:nvPr/>
        </p:nvSpPr>
        <p:spPr>
          <a:xfrm flipV="1">
            <a:off x="4738256" y="1959257"/>
            <a:ext cx="2624446" cy="64800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100000">
                <a:schemeClr val="accent2"/>
              </a:gs>
              <a:gs pos="0">
                <a:schemeClr val="accent5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: Top Corners Rounded 9">
            <a:extLst>
              <a:ext uri="{FF2B5EF4-FFF2-40B4-BE49-F238E27FC236}">
                <a16:creationId xmlns:a16="http://schemas.microsoft.com/office/drawing/2014/main" id="{47B4A7AB-4717-4F78-9057-52C487EFDE58}"/>
              </a:ext>
            </a:extLst>
          </p:cNvPr>
          <p:cNvSpPr/>
          <p:nvPr/>
        </p:nvSpPr>
        <p:spPr>
          <a:xfrm flipV="1">
            <a:off x="8892978" y="1959257"/>
            <a:ext cx="2105221" cy="64800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6"/>
              </a:gs>
              <a:gs pos="100000">
                <a:schemeClr val="accent4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14D7DED-ADD5-444A-9822-7A6A31824BB0}"/>
              </a:ext>
            </a:extLst>
          </p:cNvPr>
          <p:cNvSpPr txBox="1"/>
          <p:nvPr/>
        </p:nvSpPr>
        <p:spPr>
          <a:xfrm>
            <a:off x="743805" y="2831705"/>
            <a:ext cx="27587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Ada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beberapa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wilker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yang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tidak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mempunyai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fasilitas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seperti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dermaga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dan area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labuh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F1FC82-22A8-4F6B-9900-2C25923C9958}"/>
              </a:ext>
            </a:extLst>
          </p:cNvPr>
          <p:cNvSpPr txBox="1"/>
          <p:nvPr/>
        </p:nvSpPr>
        <p:spPr>
          <a:xfrm>
            <a:off x="4738255" y="2831705"/>
            <a:ext cx="2624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Terdapat Kapal Yatch/Kapal wisata baik dalam dan luar negeri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18CF897-0DC9-4FF5-ADB2-A26F31A063D7}"/>
              </a:ext>
            </a:extLst>
          </p:cNvPr>
          <p:cNvSpPr txBox="1"/>
          <p:nvPr/>
        </p:nvSpPr>
        <p:spPr>
          <a:xfrm>
            <a:off x="8573984" y="2831705"/>
            <a:ext cx="28025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mbria" panose="02040503050406030204" pitchFamily="18" charset="0"/>
                <a:cs typeface="+mn-cs"/>
              </a:rPr>
              <a:t>Lokasi untuk Kapal Pasir Berkegiatan, karena tidak memiliki lokasi yang tetap</a:t>
            </a:r>
            <a:endParaRPr kumimoji="0" lang="en-IN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mbria" panose="02040503050406030204" pitchFamily="18" charset="0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5953E38-C62C-4F08-B6DB-1229A8597533}"/>
              </a:ext>
            </a:extLst>
          </p:cNvPr>
          <p:cNvSpPr/>
          <p:nvPr/>
        </p:nvSpPr>
        <p:spPr>
          <a:xfrm>
            <a:off x="743805" y="4802482"/>
            <a:ext cx="27587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Yang di input adalah area yang digunakan untuk berkegiatan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BEF0C9-8DBE-4C9B-8911-23F4D4A0BD27}"/>
              </a:ext>
            </a:extLst>
          </p:cNvPr>
          <p:cNvSpPr/>
          <p:nvPr/>
        </p:nvSpPr>
        <p:spPr>
          <a:xfrm>
            <a:off x="4738255" y="4913205"/>
            <a:ext cx="26244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Tidak masuk ke inaportnet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BCAA0D3-5158-419F-BF7E-04E75C41F2BD}"/>
              </a:ext>
            </a:extLst>
          </p:cNvPr>
          <p:cNvSpPr/>
          <p:nvPr/>
        </p:nvSpPr>
        <p:spPr>
          <a:xfrm>
            <a:off x="8659255" y="4915816"/>
            <a:ext cx="25845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di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masukan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untuk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kodefikasi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area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labuh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kegiatannya</a:t>
            </a:r>
            <a:endParaRPr kumimoji="0" lang="en-IN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24F3D0-9083-4444-B15C-4ABD7499BDD3}"/>
              </a:ext>
            </a:extLst>
          </p:cNvPr>
          <p:cNvCxnSpPr/>
          <p:nvPr/>
        </p:nvCxnSpPr>
        <p:spPr>
          <a:xfrm flipH="1">
            <a:off x="9432979" y="4162462"/>
            <a:ext cx="1800000" cy="0"/>
          </a:xfrm>
          <a:prstGeom prst="line">
            <a:avLst/>
          </a:prstGeom>
          <a:ln w="25400">
            <a:gradFill flip="none" rotWithShape="1">
              <a:gsLst>
                <a:gs pos="0">
                  <a:schemeClr val="accent4"/>
                </a:gs>
                <a:gs pos="100000">
                  <a:schemeClr val="accent6"/>
                </a:gs>
              </a:gsLst>
              <a:lin ang="135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1181754-4D56-4E4E-BF2C-3A1BC4CAE338}"/>
              </a:ext>
            </a:extLst>
          </p:cNvPr>
          <p:cNvCxnSpPr/>
          <p:nvPr/>
        </p:nvCxnSpPr>
        <p:spPr>
          <a:xfrm flipH="1">
            <a:off x="5562701" y="4186212"/>
            <a:ext cx="1800000" cy="0"/>
          </a:xfrm>
          <a:prstGeom prst="line">
            <a:avLst/>
          </a:prstGeom>
          <a:ln w="25400">
            <a:gradFill flip="none" rotWithShape="1">
              <a:gsLst>
                <a:gs pos="0">
                  <a:schemeClr val="accent3"/>
                </a:gs>
                <a:gs pos="100000">
                  <a:schemeClr val="accent5"/>
                </a:gs>
              </a:gsLst>
              <a:lin ang="135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1EDAE30-BE3D-44D4-8B5A-AEF5F3C44EDA}"/>
              </a:ext>
            </a:extLst>
          </p:cNvPr>
          <p:cNvCxnSpPr/>
          <p:nvPr/>
        </p:nvCxnSpPr>
        <p:spPr>
          <a:xfrm flipH="1">
            <a:off x="1702509" y="4156401"/>
            <a:ext cx="1800000" cy="0"/>
          </a:xfrm>
          <a:prstGeom prst="line">
            <a:avLst/>
          </a:prstGeom>
          <a:ln w="25400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35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E3446A5B-179B-4655-8E61-7554F42128BC}"/>
              </a:ext>
            </a:extLst>
          </p:cNvPr>
          <p:cNvSpPr/>
          <p:nvPr/>
        </p:nvSpPr>
        <p:spPr>
          <a:xfrm>
            <a:off x="2810975" y="857250"/>
            <a:ext cx="65700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FREQUENTLY ASKED QUESTIONS (FAQ)</a:t>
            </a:r>
            <a:endParaRPr kumimoji="0" lang="en-IN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0CDB5A6-37F5-475D-9CBC-D186B38128DC}"/>
              </a:ext>
            </a:extLst>
          </p:cNvPr>
          <p:cNvSpPr txBox="1"/>
          <p:nvPr/>
        </p:nvSpPr>
        <p:spPr>
          <a:xfrm>
            <a:off x="1586530" y="2092820"/>
            <a:ext cx="877869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75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Wilker</a:t>
            </a:r>
            <a:endParaRPr kumimoji="0" lang="en-GB" sz="1875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61B2FB4-C130-4853-A5A5-9C35C3201FF2}"/>
              </a:ext>
            </a:extLst>
          </p:cNvPr>
          <p:cNvSpPr txBox="1"/>
          <p:nvPr/>
        </p:nvSpPr>
        <p:spPr>
          <a:xfrm>
            <a:off x="5288521" y="2075130"/>
            <a:ext cx="1523943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75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Trayek</a:t>
            </a:r>
            <a:r>
              <a:rPr lang="en-GB" sz="1875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1875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Kapal</a:t>
            </a:r>
            <a:endParaRPr kumimoji="0" lang="en-GB" sz="1875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51A254B-148A-4ED8-B43F-549BFEFDFA54}"/>
              </a:ext>
            </a:extLst>
          </p:cNvPr>
          <p:cNvSpPr txBox="1"/>
          <p:nvPr/>
        </p:nvSpPr>
        <p:spPr>
          <a:xfrm>
            <a:off x="9276114" y="2092820"/>
            <a:ext cx="1338956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75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Kapal</a:t>
            </a:r>
            <a:r>
              <a:rPr kumimoji="0" lang="en-US" sz="1875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sz="1875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Pasir</a:t>
            </a:r>
            <a:endParaRPr kumimoji="0" lang="en-IN" sz="1875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1406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F82F8EE-F1C2-465C-AE34-7F79A58F6FBD}"/>
              </a:ext>
            </a:extLst>
          </p:cNvPr>
          <p:cNvSpPr/>
          <p:nvPr/>
        </p:nvSpPr>
        <p:spPr>
          <a:xfrm>
            <a:off x="522514" y="1959257"/>
            <a:ext cx="3201286" cy="4382166"/>
          </a:xfrm>
          <a:prstGeom prst="roundRect">
            <a:avLst/>
          </a:prstGeom>
          <a:solidFill>
            <a:schemeClr val="bg1"/>
          </a:solidFill>
          <a:ln w="635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  <a:scene3d>
            <a:camera prst="orthographicFront"/>
            <a:lightRig rig="threePt" dir="t"/>
          </a:scene3d>
          <a:sp3d>
            <a:bevelT w="254000" h="63500" prst="softRound"/>
            <a:bevelB w="63500" h="635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/>
            <a:endParaRPr lang="en-IN" sz="1350">
              <a:solidFill>
                <a:prstClr val="white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CD89494-723F-4AA7-91A7-EE7C6FCEFBC4}"/>
              </a:ext>
            </a:extLst>
          </p:cNvPr>
          <p:cNvSpPr/>
          <p:nvPr/>
        </p:nvSpPr>
        <p:spPr>
          <a:xfrm>
            <a:off x="4488873" y="1959257"/>
            <a:ext cx="3146961" cy="4382166"/>
          </a:xfrm>
          <a:prstGeom prst="roundRect">
            <a:avLst/>
          </a:prstGeom>
          <a:solidFill>
            <a:schemeClr val="bg1"/>
          </a:solidFill>
          <a:ln w="63500">
            <a:gradFill>
              <a:gsLst>
                <a:gs pos="0">
                  <a:schemeClr val="accent3"/>
                </a:gs>
                <a:gs pos="100000">
                  <a:schemeClr val="accent5"/>
                </a:gs>
              </a:gsLst>
              <a:lin ang="5400000" scaled="1"/>
            </a:gradFill>
          </a:ln>
          <a:scene3d>
            <a:camera prst="orthographicFront"/>
            <a:lightRig rig="threePt" dir="t"/>
          </a:scene3d>
          <a:sp3d>
            <a:bevelT w="254000" h="63500" prst="softRound"/>
            <a:bevelB w="63500" h="635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/>
            <a:endParaRPr lang="en-IN" sz="1350">
              <a:solidFill>
                <a:prstClr val="white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A2EFDA7-D7E9-4D82-8C57-AC300634F475}"/>
              </a:ext>
            </a:extLst>
          </p:cNvPr>
          <p:cNvSpPr/>
          <p:nvPr/>
        </p:nvSpPr>
        <p:spPr>
          <a:xfrm>
            <a:off x="8395854" y="1959257"/>
            <a:ext cx="3111335" cy="4382166"/>
          </a:xfrm>
          <a:prstGeom prst="roundRect">
            <a:avLst/>
          </a:prstGeom>
          <a:solidFill>
            <a:schemeClr val="bg1"/>
          </a:solidFill>
          <a:ln w="63500">
            <a:gradFill>
              <a:gsLst>
                <a:gs pos="0">
                  <a:schemeClr val="accent4"/>
                </a:gs>
                <a:gs pos="100000">
                  <a:schemeClr val="accent6"/>
                </a:gs>
              </a:gsLst>
              <a:lin ang="5400000" scaled="1"/>
            </a:gradFill>
          </a:ln>
          <a:scene3d>
            <a:camera prst="orthographicFront"/>
            <a:lightRig rig="threePt" dir="t"/>
          </a:scene3d>
          <a:sp3d>
            <a:bevelT w="254000" h="63500" prst="softRound"/>
            <a:bevelB w="63500" h="635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/>
            <a:endParaRPr lang="en-IN" sz="1350">
              <a:solidFill>
                <a:prstClr val="white"/>
              </a:solidFill>
            </a:endParaRPr>
          </a:p>
        </p:txBody>
      </p:sp>
      <p:sp>
        <p:nvSpPr>
          <p:cNvPr id="8" name="Rectangle: Top Corners Rounded 7">
            <a:extLst>
              <a:ext uri="{FF2B5EF4-FFF2-40B4-BE49-F238E27FC236}">
                <a16:creationId xmlns:a16="http://schemas.microsoft.com/office/drawing/2014/main" id="{E143C6FA-830C-47C8-8FF1-9F0F242FF476}"/>
              </a:ext>
            </a:extLst>
          </p:cNvPr>
          <p:cNvSpPr/>
          <p:nvPr/>
        </p:nvSpPr>
        <p:spPr>
          <a:xfrm flipV="1">
            <a:off x="1188060" y="1959257"/>
            <a:ext cx="1821839" cy="64800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100000">
                <a:schemeClr val="accent1"/>
              </a:gs>
              <a:gs pos="0">
                <a:schemeClr val="accent2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/>
            <a:endParaRPr lang="en-IN" sz="1350">
              <a:solidFill>
                <a:prstClr val="white"/>
              </a:solidFill>
            </a:endParaRPr>
          </a:p>
        </p:txBody>
      </p:sp>
      <p:sp>
        <p:nvSpPr>
          <p:cNvPr id="9" name="Rectangle: Top Corners Rounded 8">
            <a:extLst>
              <a:ext uri="{FF2B5EF4-FFF2-40B4-BE49-F238E27FC236}">
                <a16:creationId xmlns:a16="http://schemas.microsoft.com/office/drawing/2014/main" id="{E1E8C691-D26F-4D8D-BF44-C11B4CF46E6E}"/>
              </a:ext>
            </a:extLst>
          </p:cNvPr>
          <p:cNvSpPr/>
          <p:nvPr/>
        </p:nvSpPr>
        <p:spPr>
          <a:xfrm flipV="1">
            <a:off x="5092700" y="1959257"/>
            <a:ext cx="1968499" cy="64800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100000">
                <a:schemeClr val="accent2"/>
              </a:gs>
              <a:gs pos="0">
                <a:schemeClr val="accent5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/>
            <a:endParaRPr lang="en-IN" sz="1350" dirty="0">
              <a:solidFill>
                <a:prstClr val="white"/>
              </a:solidFill>
            </a:endParaRPr>
          </a:p>
        </p:txBody>
      </p:sp>
      <p:sp>
        <p:nvSpPr>
          <p:cNvPr id="10" name="Rectangle: Top Corners Rounded 9">
            <a:extLst>
              <a:ext uri="{FF2B5EF4-FFF2-40B4-BE49-F238E27FC236}">
                <a16:creationId xmlns:a16="http://schemas.microsoft.com/office/drawing/2014/main" id="{47B4A7AB-4717-4F78-9057-52C487EFDE58}"/>
              </a:ext>
            </a:extLst>
          </p:cNvPr>
          <p:cNvSpPr/>
          <p:nvPr/>
        </p:nvSpPr>
        <p:spPr>
          <a:xfrm flipV="1">
            <a:off x="8892978" y="1959257"/>
            <a:ext cx="2067121" cy="64800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6"/>
              </a:gs>
              <a:gs pos="100000">
                <a:schemeClr val="accent4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/>
            <a:endParaRPr lang="en-IN" sz="1350">
              <a:solidFill>
                <a:prstClr val="white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14D7DED-ADD5-444A-9822-7A6A31824BB0}"/>
              </a:ext>
            </a:extLst>
          </p:cNvPr>
          <p:cNvSpPr txBox="1"/>
          <p:nvPr/>
        </p:nvSpPr>
        <p:spPr>
          <a:xfrm>
            <a:off x="743805" y="2831705"/>
            <a:ext cx="27587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600" dirty="0" err="1"/>
              <a:t>Pada</a:t>
            </a:r>
            <a:r>
              <a:rPr lang="en-GB" sz="1600" dirty="0"/>
              <a:t> </a:t>
            </a:r>
            <a:r>
              <a:rPr lang="en-GB" sz="1600" dirty="0" err="1"/>
              <a:t>saat</a:t>
            </a:r>
            <a:r>
              <a:rPr lang="en-GB" sz="1600" dirty="0"/>
              <a:t> </a:t>
            </a:r>
            <a:r>
              <a:rPr lang="en-GB" sz="1600" dirty="0" err="1"/>
              <a:t>registrasi</a:t>
            </a:r>
            <a:r>
              <a:rPr lang="en-GB" sz="1600" dirty="0"/>
              <a:t> PMKU, </a:t>
            </a:r>
            <a:r>
              <a:rPr lang="en-GB" sz="1600" dirty="0" err="1"/>
              <a:t>sering</a:t>
            </a:r>
            <a:r>
              <a:rPr lang="en-GB" sz="1600" dirty="0"/>
              <a:t> </a:t>
            </a:r>
            <a:r>
              <a:rPr lang="en-GB" sz="1600" dirty="0" err="1"/>
              <a:t>terjadi</a:t>
            </a:r>
            <a:r>
              <a:rPr lang="en-GB" sz="1600" dirty="0"/>
              <a:t> </a:t>
            </a:r>
            <a:r>
              <a:rPr lang="en-GB" sz="1600" dirty="0" err="1"/>
              <a:t>tidak</a:t>
            </a:r>
            <a:r>
              <a:rPr lang="en-GB" sz="1600" dirty="0"/>
              <a:t> </a:t>
            </a:r>
            <a:r>
              <a:rPr lang="en-GB" sz="1600" dirty="0" err="1"/>
              <a:t>muncul</a:t>
            </a:r>
            <a:r>
              <a:rPr lang="en-GB" sz="1600" dirty="0"/>
              <a:t> PMKU </a:t>
            </a:r>
            <a:r>
              <a:rPr lang="en-GB" sz="1600" dirty="0" err="1"/>
              <a:t>pada</a:t>
            </a:r>
            <a:r>
              <a:rPr lang="en-GB" sz="1600" dirty="0"/>
              <a:t> </a:t>
            </a:r>
            <a:r>
              <a:rPr lang="en-GB" sz="1600" dirty="0" err="1"/>
              <a:t>halaman</a:t>
            </a:r>
            <a:r>
              <a:rPr lang="en-GB" sz="1600" dirty="0"/>
              <a:t> </a:t>
            </a:r>
            <a:r>
              <a:rPr lang="en-GB" sz="1600" dirty="0" err="1"/>
              <a:t>petugas</a:t>
            </a:r>
            <a:endParaRPr lang="en-US" sz="16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F1FC82-22A8-4F6B-9900-2C25923C9958}"/>
              </a:ext>
            </a:extLst>
          </p:cNvPr>
          <p:cNvSpPr txBox="1"/>
          <p:nvPr/>
        </p:nvSpPr>
        <p:spPr>
          <a:xfrm>
            <a:off x="4738255" y="2831705"/>
            <a:ext cx="2624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600" dirty="0"/>
              <a:t>Resend Data </a:t>
            </a:r>
            <a:endParaRPr lang="en-US" sz="16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18CF897-0DC9-4FF5-ADB2-A26F31A063D7}"/>
              </a:ext>
            </a:extLst>
          </p:cNvPr>
          <p:cNvSpPr txBox="1"/>
          <p:nvPr/>
        </p:nvSpPr>
        <p:spPr>
          <a:xfrm>
            <a:off x="8573984" y="2831705"/>
            <a:ext cx="28025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1600" dirty="0">
                <a:solidFill>
                  <a:prstClr val="black"/>
                </a:solidFill>
                <a:ea typeface="Cambria" panose="02040503050406030204" pitchFamily="18" charset="0"/>
              </a:rPr>
              <a:t>SPB </a:t>
            </a:r>
            <a:r>
              <a:rPr lang="en-GB" sz="1600" dirty="0" err="1">
                <a:solidFill>
                  <a:prstClr val="black"/>
                </a:solidFill>
                <a:ea typeface="Cambria" panose="02040503050406030204" pitchFamily="18" charset="0"/>
              </a:rPr>
              <a:t>tidak</a:t>
            </a:r>
            <a:r>
              <a:rPr lang="en-GB" sz="1600" dirty="0">
                <a:solidFill>
                  <a:prstClr val="black"/>
                </a:solidFill>
                <a:ea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ea typeface="Cambria" panose="02040503050406030204" pitchFamily="18" charset="0"/>
              </a:rPr>
              <a:t>bisa</a:t>
            </a:r>
            <a:r>
              <a:rPr lang="en-GB" sz="1600" dirty="0">
                <a:solidFill>
                  <a:prstClr val="black"/>
                </a:solidFill>
                <a:ea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ea typeface="Cambria" panose="02040503050406030204" pitchFamily="18" charset="0"/>
              </a:rPr>
              <a:t>disetujui</a:t>
            </a:r>
            <a:r>
              <a:rPr lang="en-GB" sz="1600" dirty="0">
                <a:solidFill>
                  <a:prstClr val="black"/>
                </a:solidFill>
                <a:ea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ea typeface="Cambria" panose="02040503050406030204" pitchFamily="18" charset="0"/>
              </a:rPr>
              <a:t>padahal</a:t>
            </a:r>
            <a:r>
              <a:rPr lang="en-GB" sz="1600" dirty="0">
                <a:solidFill>
                  <a:prstClr val="black"/>
                </a:solidFill>
                <a:ea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ea typeface="Cambria" panose="02040503050406030204" pitchFamily="18" charset="0"/>
              </a:rPr>
              <a:t>siklus</a:t>
            </a:r>
            <a:r>
              <a:rPr lang="en-GB" sz="1600" dirty="0">
                <a:solidFill>
                  <a:prstClr val="black"/>
                </a:solidFill>
                <a:ea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ea typeface="Cambria" panose="02040503050406030204" pitchFamily="18" charset="0"/>
              </a:rPr>
              <a:t>sudah</a:t>
            </a:r>
            <a:r>
              <a:rPr lang="en-GB" sz="1600" dirty="0">
                <a:solidFill>
                  <a:prstClr val="black"/>
                </a:solidFill>
                <a:ea typeface="Cambria" panose="02040503050406030204" pitchFamily="18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ea typeface="Cambria" panose="02040503050406030204" pitchFamily="18" charset="0"/>
              </a:rPr>
              <a:t>lengkap</a:t>
            </a:r>
            <a:endParaRPr lang="en-IN" sz="1600" dirty="0">
              <a:solidFill>
                <a:prstClr val="black"/>
              </a:solidFill>
              <a:ea typeface="Cambria" panose="020405030504060302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5953E38-C62C-4F08-B6DB-1229A8597533}"/>
              </a:ext>
            </a:extLst>
          </p:cNvPr>
          <p:cNvSpPr/>
          <p:nvPr/>
        </p:nvSpPr>
        <p:spPr>
          <a:xfrm>
            <a:off x="743805" y="4802482"/>
            <a:ext cx="27587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AutoNum type="arabicPeriod"/>
            </a:pPr>
            <a:r>
              <a:rPr lang="en-GB" dirty="0" err="1"/>
              <a:t>Pengguna</a:t>
            </a:r>
            <a:r>
              <a:rPr lang="en-GB" dirty="0"/>
              <a:t> </a:t>
            </a:r>
            <a:r>
              <a:rPr lang="en-GB" dirty="0" err="1"/>
              <a:t>jasa</a:t>
            </a:r>
            <a:r>
              <a:rPr lang="en-GB" dirty="0"/>
              <a:t>/</a:t>
            </a:r>
            <a:r>
              <a:rPr lang="en-GB" dirty="0" err="1"/>
              <a:t>agen</a:t>
            </a:r>
            <a:r>
              <a:rPr lang="en-GB" dirty="0"/>
              <a:t> salah </a:t>
            </a:r>
            <a:r>
              <a:rPr lang="en-GB" dirty="0" err="1"/>
              <a:t>menunjukkan</a:t>
            </a:r>
            <a:r>
              <a:rPr lang="en-GB" dirty="0"/>
              <a:t> </a:t>
            </a:r>
            <a:r>
              <a:rPr lang="en-GB" dirty="0" err="1"/>
              <a:t>pelabuhan</a:t>
            </a:r>
            <a:r>
              <a:rPr lang="en-GB" dirty="0"/>
              <a:t>.</a:t>
            </a:r>
          </a:p>
          <a:p>
            <a:pPr marL="342900" lvl="0" indent="-342900">
              <a:buAutoNum type="arabicPeriod"/>
            </a:pPr>
            <a:r>
              <a:rPr lang="en-GB" dirty="0" err="1"/>
              <a:t>Pendaftaran</a:t>
            </a:r>
            <a:r>
              <a:rPr lang="en-GB" dirty="0"/>
              <a:t> </a:t>
            </a:r>
            <a:r>
              <a:rPr lang="en-GB" dirty="0" err="1"/>
              <a:t>dilakukan</a:t>
            </a:r>
            <a:r>
              <a:rPr lang="en-GB" dirty="0"/>
              <a:t> di dev </a:t>
            </a:r>
            <a:r>
              <a:rPr lang="en-GB" dirty="0" err="1"/>
              <a:t>bukan</a:t>
            </a:r>
            <a:r>
              <a:rPr lang="en-GB" dirty="0"/>
              <a:t> di net</a:t>
            </a:r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BEF0C9-8DBE-4C9B-8911-23F4D4A0BD27}"/>
              </a:ext>
            </a:extLst>
          </p:cNvPr>
          <p:cNvSpPr/>
          <p:nvPr/>
        </p:nvSpPr>
        <p:spPr>
          <a:xfrm>
            <a:off x="4738255" y="4484928"/>
            <a:ext cx="262444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400" dirty="0" err="1"/>
              <a:t>Untuk</a:t>
            </a:r>
            <a:r>
              <a:rPr lang="en-GB" sz="1400" dirty="0"/>
              <a:t> </a:t>
            </a:r>
            <a:r>
              <a:rPr lang="en-GB" sz="1400" dirty="0" err="1"/>
              <a:t>melakukan</a:t>
            </a:r>
            <a:r>
              <a:rPr lang="en-GB" sz="1400" dirty="0"/>
              <a:t> resend data, </a:t>
            </a:r>
            <a:r>
              <a:rPr lang="en-GB" sz="1400" dirty="0" err="1"/>
              <a:t>maka</a:t>
            </a:r>
            <a:r>
              <a:rPr lang="en-GB" sz="1400" dirty="0"/>
              <a:t> </a:t>
            </a:r>
            <a:r>
              <a:rPr lang="en-GB" sz="1400" dirty="0" err="1"/>
              <a:t>petugas</a:t>
            </a:r>
            <a:r>
              <a:rPr lang="en-GB" sz="1400" dirty="0"/>
              <a:t> </a:t>
            </a:r>
            <a:r>
              <a:rPr lang="en-GB" sz="1400" dirty="0" err="1"/>
              <a:t>dapat</a:t>
            </a:r>
            <a:r>
              <a:rPr lang="en-GB" sz="1400" dirty="0"/>
              <a:t> </a:t>
            </a:r>
            <a:r>
              <a:rPr lang="en-GB" sz="1400" dirty="0" err="1"/>
              <a:t>mengklik</a:t>
            </a:r>
            <a:r>
              <a:rPr lang="en-GB" sz="1400" dirty="0"/>
              <a:t> </a:t>
            </a:r>
            <a:r>
              <a:rPr lang="en-GB" sz="1400" dirty="0" err="1"/>
              <a:t>tombol</a:t>
            </a:r>
            <a:r>
              <a:rPr lang="en-GB" sz="1400" dirty="0"/>
              <a:t> resend di </a:t>
            </a:r>
            <a:r>
              <a:rPr lang="en-GB" sz="1400" dirty="0" err="1"/>
              <a:t>pojok</a:t>
            </a:r>
            <a:r>
              <a:rPr lang="en-GB" sz="1400" dirty="0"/>
              <a:t> </a:t>
            </a:r>
            <a:r>
              <a:rPr lang="en-GB" sz="1400" dirty="0" err="1"/>
              <a:t>kanan</a:t>
            </a:r>
            <a:r>
              <a:rPr lang="en-GB" sz="1400" dirty="0"/>
              <a:t> </a:t>
            </a:r>
            <a:r>
              <a:rPr lang="en-GB" sz="1400" dirty="0" err="1"/>
              <a:t>atas</a:t>
            </a:r>
            <a:r>
              <a:rPr lang="en-GB" sz="1400" dirty="0"/>
              <a:t> </a:t>
            </a:r>
            <a:r>
              <a:rPr lang="en-GB" sz="1400" dirty="0" err="1"/>
              <a:t>pada</a:t>
            </a:r>
            <a:r>
              <a:rPr lang="en-GB" sz="1400" dirty="0"/>
              <a:t> </a:t>
            </a:r>
            <a:r>
              <a:rPr lang="en-GB" sz="1400" dirty="0" err="1"/>
              <a:t>aplikasi</a:t>
            </a:r>
            <a:r>
              <a:rPr lang="en-GB" sz="1400" dirty="0"/>
              <a:t> </a:t>
            </a:r>
            <a:r>
              <a:rPr lang="en-GB" sz="1400" dirty="0" err="1"/>
              <a:t>menggunakan</a:t>
            </a:r>
            <a:r>
              <a:rPr lang="en-GB" sz="1400" dirty="0"/>
              <a:t> </a:t>
            </a:r>
            <a:r>
              <a:rPr lang="en-GB" sz="1400" dirty="0" err="1"/>
              <a:t>nomor</a:t>
            </a:r>
            <a:r>
              <a:rPr lang="en-GB" sz="1400" dirty="0"/>
              <a:t> </a:t>
            </a:r>
            <a:r>
              <a:rPr lang="en-GB" sz="1400" dirty="0" err="1"/>
              <a:t>produk</a:t>
            </a:r>
            <a:r>
              <a:rPr lang="en-GB" sz="1400" dirty="0"/>
              <a:t> </a:t>
            </a:r>
            <a:r>
              <a:rPr lang="en-GB" sz="1400" dirty="0" err="1"/>
              <a:t>sesuai</a:t>
            </a:r>
            <a:r>
              <a:rPr lang="en-GB" sz="1400" dirty="0"/>
              <a:t> </a:t>
            </a:r>
            <a:r>
              <a:rPr lang="en-GB" sz="1400" dirty="0" err="1"/>
              <a:t>arahan</a:t>
            </a:r>
            <a:r>
              <a:rPr lang="en-GB" sz="1400" dirty="0"/>
              <a:t> </a:t>
            </a:r>
            <a:r>
              <a:rPr lang="en-GB" sz="1400" dirty="0" err="1"/>
              <a:t>pada</a:t>
            </a:r>
            <a:r>
              <a:rPr lang="en-GB" sz="1400" dirty="0"/>
              <a:t> </a:t>
            </a:r>
            <a:r>
              <a:rPr lang="en-GB" sz="1400" dirty="0" err="1"/>
              <a:t>aplikasi</a:t>
            </a:r>
            <a:r>
              <a:rPr lang="en-GB" sz="1400" dirty="0"/>
              <a:t>.</a:t>
            </a:r>
            <a:endParaRPr lang="en-US" sz="14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BCAA0D3-5158-419F-BF7E-04E75C41F2BD}"/>
              </a:ext>
            </a:extLst>
          </p:cNvPr>
          <p:cNvSpPr/>
          <p:nvPr/>
        </p:nvSpPr>
        <p:spPr>
          <a:xfrm>
            <a:off x="8659255" y="4915816"/>
            <a:ext cx="25845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GB" sz="1400" dirty="0" err="1">
                <a:solidFill>
                  <a:prstClr val="black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Periksa</a:t>
            </a:r>
            <a:r>
              <a:rPr lang="en-GB" sz="1400" dirty="0">
                <a:solidFill>
                  <a:prstClr val="black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kembali</a:t>
            </a:r>
            <a:r>
              <a:rPr lang="en-GB" sz="1400" dirty="0">
                <a:solidFill>
                  <a:prstClr val="black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apakah</a:t>
            </a:r>
            <a:r>
              <a:rPr lang="en-GB" sz="1400" dirty="0">
                <a:solidFill>
                  <a:prstClr val="black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NTPN PNBP dan NTPN VTS dan SPK </a:t>
            </a:r>
            <a:r>
              <a:rPr lang="en-GB" sz="1400" dirty="0" err="1">
                <a:solidFill>
                  <a:prstClr val="black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pandu</a:t>
            </a:r>
            <a:r>
              <a:rPr lang="en-GB" sz="1400" dirty="0">
                <a:solidFill>
                  <a:prstClr val="black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sudah</a:t>
            </a:r>
            <a:r>
              <a:rPr lang="en-GB" sz="1400" dirty="0">
                <a:solidFill>
                  <a:prstClr val="black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muncul</a:t>
            </a:r>
            <a:r>
              <a:rPr lang="en-GB" sz="1400" dirty="0">
                <a:solidFill>
                  <a:prstClr val="black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di detail SPB. </a:t>
            </a:r>
            <a:endParaRPr lang="en-IN" sz="14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24F3D0-9083-4444-B15C-4ABD7499BDD3}"/>
              </a:ext>
            </a:extLst>
          </p:cNvPr>
          <p:cNvCxnSpPr/>
          <p:nvPr/>
        </p:nvCxnSpPr>
        <p:spPr>
          <a:xfrm flipH="1">
            <a:off x="9432979" y="4162462"/>
            <a:ext cx="1800000" cy="0"/>
          </a:xfrm>
          <a:prstGeom prst="line">
            <a:avLst/>
          </a:prstGeom>
          <a:ln w="25400">
            <a:gradFill flip="none" rotWithShape="1">
              <a:gsLst>
                <a:gs pos="0">
                  <a:schemeClr val="accent4"/>
                </a:gs>
                <a:gs pos="100000">
                  <a:schemeClr val="accent6"/>
                </a:gs>
              </a:gsLst>
              <a:lin ang="135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1181754-4D56-4E4E-BF2C-3A1BC4CAE338}"/>
              </a:ext>
            </a:extLst>
          </p:cNvPr>
          <p:cNvCxnSpPr/>
          <p:nvPr/>
        </p:nvCxnSpPr>
        <p:spPr>
          <a:xfrm flipH="1">
            <a:off x="5562701" y="4186212"/>
            <a:ext cx="1800000" cy="0"/>
          </a:xfrm>
          <a:prstGeom prst="line">
            <a:avLst/>
          </a:prstGeom>
          <a:ln w="25400">
            <a:gradFill flip="none" rotWithShape="1">
              <a:gsLst>
                <a:gs pos="0">
                  <a:schemeClr val="accent3"/>
                </a:gs>
                <a:gs pos="100000">
                  <a:schemeClr val="accent5"/>
                </a:gs>
              </a:gsLst>
              <a:lin ang="135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1EDAE30-BE3D-44D4-8B5A-AEF5F3C44EDA}"/>
              </a:ext>
            </a:extLst>
          </p:cNvPr>
          <p:cNvCxnSpPr/>
          <p:nvPr/>
        </p:nvCxnSpPr>
        <p:spPr>
          <a:xfrm flipH="1">
            <a:off x="1702509" y="4156401"/>
            <a:ext cx="1800000" cy="0"/>
          </a:xfrm>
          <a:prstGeom prst="line">
            <a:avLst/>
          </a:prstGeom>
          <a:ln w="25400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35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E3446A5B-179B-4655-8E61-7554F42128BC}"/>
              </a:ext>
            </a:extLst>
          </p:cNvPr>
          <p:cNvSpPr/>
          <p:nvPr/>
        </p:nvSpPr>
        <p:spPr>
          <a:xfrm>
            <a:off x="2810974" y="857250"/>
            <a:ext cx="65700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/>
            <a:r>
              <a:rPr lang="en-GB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FREQUENTLY ASKED QUESTIONS (FAQ)</a:t>
            </a:r>
            <a:endParaRPr lang="en-IN" sz="28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0CDB5A6-37F5-475D-9CBC-D186B38128DC}"/>
              </a:ext>
            </a:extLst>
          </p:cNvPr>
          <p:cNvSpPr txBox="1"/>
          <p:nvPr/>
        </p:nvSpPr>
        <p:spPr>
          <a:xfrm>
            <a:off x="1689411" y="2104365"/>
            <a:ext cx="819135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GB" sz="1875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PMKU</a:t>
            </a:r>
            <a:endParaRPr lang="en-IN" sz="1875" dirty="0">
              <a:solidFill>
                <a:prstClr val="white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51A254B-148A-4ED8-B43F-549BFEFDFA54}"/>
              </a:ext>
            </a:extLst>
          </p:cNvPr>
          <p:cNvSpPr txBox="1"/>
          <p:nvPr/>
        </p:nvSpPr>
        <p:spPr>
          <a:xfrm>
            <a:off x="9658011" y="2114322"/>
            <a:ext cx="587020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GB" sz="1875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SPB</a:t>
            </a:r>
            <a:endParaRPr lang="en-IN" sz="1875" dirty="0">
              <a:solidFill>
                <a:prstClr val="white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0CDB5A6-37F5-475D-9CBC-D186B38128DC}"/>
              </a:ext>
            </a:extLst>
          </p:cNvPr>
          <p:cNvSpPr txBox="1"/>
          <p:nvPr/>
        </p:nvSpPr>
        <p:spPr>
          <a:xfrm>
            <a:off x="5570863" y="2114322"/>
            <a:ext cx="1050289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GB" sz="1875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RESEND</a:t>
            </a:r>
            <a:endParaRPr lang="en-IN" sz="1875" dirty="0">
              <a:solidFill>
                <a:prstClr val="white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850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F82F8EE-F1C2-465C-AE34-7F79A58F6FBD}"/>
              </a:ext>
            </a:extLst>
          </p:cNvPr>
          <p:cNvSpPr/>
          <p:nvPr/>
        </p:nvSpPr>
        <p:spPr>
          <a:xfrm>
            <a:off x="522514" y="1959257"/>
            <a:ext cx="3201286" cy="4382166"/>
          </a:xfrm>
          <a:prstGeom prst="roundRect">
            <a:avLst/>
          </a:prstGeom>
          <a:solidFill>
            <a:schemeClr val="bg1"/>
          </a:solidFill>
          <a:ln w="635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  <a:scene3d>
            <a:camera prst="orthographicFront"/>
            <a:lightRig rig="threePt" dir="t"/>
          </a:scene3d>
          <a:sp3d>
            <a:bevelT w="254000" h="63500" prst="softRound"/>
            <a:bevelB w="63500" h="635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/>
            <a:endParaRPr lang="en-IN" sz="1350">
              <a:solidFill>
                <a:prstClr val="white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CD89494-723F-4AA7-91A7-EE7C6FCEFBC4}"/>
              </a:ext>
            </a:extLst>
          </p:cNvPr>
          <p:cNvSpPr/>
          <p:nvPr/>
        </p:nvSpPr>
        <p:spPr>
          <a:xfrm>
            <a:off x="4488873" y="1959257"/>
            <a:ext cx="3146961" cy="4382166"/>
          </a:xfrm>
          <a:prstGeom prst="roundRect">
            <a:avLst/>
          </a:prstGeom>
          <a:solidFill>
            <a:schemeClr val="bg1"/>
          </a:solidFill>
          <a:ln w="63500">
            <a:gradFill>
              <a:gsLst>
                <a:gs pos="0">
                  <a:schemeClr val="accent3"/>
                </a:gs>
                <a:gs pos="100000">
                  <a:schemeClr val="accent5"/>
                </a:gs>
              </a:gsLst>
              <a:lin ang="5400000" scaled="1"/>
            </a:gradFill>
          </a:ln>
          <a:scene3d>
            <a:camera prst="orthographicFront"/>
            <a:lightRig rig="threePt" dir="t"/>
          </a:scene3d>
          <a:sp3d>
            <a:bevelT w="254000" h="63500" prst="softRound"/>
            <a:bevelB w="63500" h="635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/>
            <a:endParaRPr lang="en-IN" sz="1350">
              <a:solidFill>
                <a:prstClr val="white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A2EFDA7-D7E9-4D82-8C57-AC300634F475}"/>
              </a:ext>
            </a:extLst>
          </p:cNvPr>
          <p:cNvSpPr/>
          <p:nvPr/>
        </p:nvSpPr>
        <p:spPr>
          <a:xfrm>
            <a:off x="8395854" y="1959257"/>
            <a:ext cx="3111335" cy="4382166"/>
          </a:xfrm>
          <a:prstGeom prst="roundRect">
            <a:avLst/>
          </a:prstGeom>
          <a:solidFill>
            <a:schemeClr val="bg1"/>
          </a:solidFill>
          <a:ln w="63500">
            <a:gradFill>
              <a:gsLst>
                <a:gs pos="0">
                  <a:schemeClr val="accent4"/>
                </a:gs>
                <a:gs pos="100000">
                  <a:schemeClr val="accent6"/>
                </a:gs>
              </a:gsLst>
              <a:lin ang="5400000" scaled="1"/>
            </a:gradFill>
          </a:ln>
          <a:scene3d>
            <a:camera prst="orthographicFront"/>
            <a:lightRig rig="threePt" dir="t"/>
          </a:scene3d>
          <a:sp3d>
            <a:bevelT w="254000" h="63500" prst="softRound"/>
            <a:bevelB w="63500" h="63500"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/>
            <a:endParaRPr lang="en-IN" sz="1350">
              <a:solidFill>
                <a:prstClr val="white"/>
              </a:solidFill>
            </a:endParaRPr>
          </a:p>
        </p:txBody>
      </p:sp>
      <p:sp>
        <p:nvSpPr>
          <p:cNvPr id="8" name="Rectangle: Top Corners Rounded 7">
            <a:extLst>
              <a:ext uri="{FF2B5EF4-FFF2-40B4-BE49-F238E27FC236}">
                <a16:creationId xmlns:a16="http://schemas.microsoft.com/office/drawing/2014/main" id="{E143C6FA-830C-47C8-8FF1-9F0F242FF476}"/>
              </a:ext>
            </a:extLst>
          </p:cNvPr>
          <p:cNvSpPr/>
          <p:nvPr/>
        </p:nvSpPr>
        <p:spPr>
          <a:xfrm flipV="1">
            <a:off x="927100" y="1959257"/>
            <a:ext cx="2196716" cy="64800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100000">
                <a:schemeClr val="accent1"/>
              </a:gs>
              <a:gs pos="0">
                <a:schemeClr val="accent2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/>
            <a:endParaRPr lang="en-IN" sz="1350">
              <a:solidFill>
                <a:prstClr val="white"/>
              </a:solidFill>
            </a:endParaRPr>
          </a:p>
        </p:txBody>
      </p:sp>
      <p:sp>
        <p:nvSpPr>
          <p:cNvPr id="9" name="Rectangle: Top Corners Rounded 8">
            <a:extLst>
              <a:ext uri="{FF2B5EF4-FFF2-40B4-BE49-F238E27FC236}">
                <a16:creationId xmlns:a16="http://schemas.microsoft.com/office/drawing/2014/main" id="{E1E8C691-D26F-4D8D-BF44-C11B4CF46E6E}"/>
              </a:ext>
            </a:extLst>
          </p:cNvPr>
          <p:cNvSpPr/>
          <p:nvPr/>
        </p:nvSpPr>
        <p:spPr>
          <a:xfrm flipV="1">
            <a:off x="4738256" y="1959257"/>
            <a:ext cx="2624446" cy="64800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100000">
                <a:schemeClr val="accent2"/>
              </a:gs>
              <a:gs pos="0">
                <a:schemeClr val="accent5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/>
            <a:endParaRPr lang="en-IN" sz="1350">
              <a:solidFill>
                <a:prstClr val="white"/>
              </a:solidFill>
            </a:endParaRPr>
          </a:p>
        </p:txBody>
      </p:sp>
      <p:sp>
        <p:nvSpPr>
          <p:cNvPr id="10" name="Rectangle: Top Corners Rounded 9">
            <a:extLst>
              <a:ext uri="{FF2B5EF4-FFF2-40B4-BE49-F238E27FC236}">
                <a16:creationId xmlns:a16="http://schemas.microsoft.com/office/drawing/2014/main" id="{47B4A7AB-4717-4F78-9057-52C487EFDE58}"/>
              </a:ext>
            </a:extLst>
          </p:cNvPr>
          <p:cNvSpPr/>
          <p:nvPr/>
        </p:nvSpPr>
        <p:spPr>
          <a:xfrm flipV="1">
            <a:off x="8892978" y="1959257"/>
            <a:ext cx="2105221" cy="648000"/>
          </a:xfrm>
          <a:prstGeom prst="round2SameRect">
            <a:avLst>
              <a:gd name="adj1" fmla="val 50000"/>
              <a:gd name="adj2" fmla="val 0"/>
            </a:avLst>
          </a:prstGeom>
          <a:gradFill flip="none" rotWithShape="1">
            <a:gsLst>
              <a:gs pos="0">
                <a:schemeClr val="accent6"/>
              </a:gs>
              <a:gs pos="100000">
                <a:schemeClr val="accent4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/>
            <a:endParaRPr lang="en-IN" sz="1350">
              <a:solidFill>
                <a:prstClr val="white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14D7DED-ADD5-444A-9822-7A6A31824BB0}"/>
              </a:ext>
            </a:extLst>
          </p:cNvPr>
          <p:cNvSpPr txBox="1"/>
          <p:nvPr/>
        </p:nvSpPr>
        <p:spPr>
          <a:xfrm>
            <a:off x="743805" y="2831705"/>
            <a:ext cx="27587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600" dirty="0" err="1"/>
              <a:t>Jika</a:t>
            </a:r>
            <a:r>
              <a:rPr lang="en-GB" sz="1600" dirty="0"/>
              <a:t> </a:t>
            </a:r>
            <a:r>
              <a:rPr lang="en-GB" sz="1600" dirty="0" err="1"/>
              <a:t>kapal</a:t>
            </a:r>
            <a:r>
              <a:rPr lang="en-GB" sz="1600" dirty="0"/>
              <a:t> </a:t>
            </a:r>
            <a:r>
              <a:rPr lang="en-GB" sz="1600" dirty="0" err="1"/>
              <a:t>tidak</a:t>
            </a:r>
            <a:r>
              <a:rPr lang="en-GB" sz="1600" dirty="0"/>
              <a:t> </a:t>
            </a:r>
            <a:r>
              <a:rPr lang="en-GB" sz="1600" dirty="0" err="1"/>
              <a:t>ada</a:t>
            </a:r>
            <a:r>
              <a:rPr lang="en-GB" sz="1600" dirty="0"/>
              <a:t> </a:t>
            </a:r>
            <a:r>
              <a:rPr lang="en-GB" sz="1600" dirty="0" err="1"/>
              <a:t>kegiatan</a:t>
            </a:r>
            <a:r>
              <a:rPr lang="en-GB" sz="1600" dirty="0"/>
              <a:t> </a:t>
            </a:r>
            <a:r>
              <a:rPr lang="en-GB" sz="1600" dirty="0" err="1"/>
              <a:t>bongkar</a:t>
            </a:r>
            <a:r>
              <a:rPr lang="en-GB" sz="1600" dirty="0"/>
              <a:t> </a:t>
            </a:r>
            <a:r>
              <a:rPr lang="en-GB" sz="1600" dirty="0" err="1"/>
              <a:t>muat</a:t>
            </a:r>
            <a:endParaRPr lang="en-US" sz="16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F1FC82-22A8-4F6B-9900-2C25923C9958}"/>
              </a:ext>
            </a:extLst>
          </p:cNvPr>
          <p:cNvSpPr txBox="1"/>
          <p:nvPr/>
        </p:nvSpPr>
        <p:spPr>
          <a:xfrm>
            <a:off x="4738255" y="2831705"/>
            <a:ext cx="26244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600" dirty="0"/>
              <a:t>Tools </a:t>
            </a:r>
            <a:r>
              <a:rPr lang="en-GB" sz="1600" dirty="0" err="1"/>
              <a:t>ke</a:t>
            </a:r>
            <a:r>
              <a:rPr lang="en-GB" sz="1600" dirty="0"/>
              <a:t> 5 </a:t>
            </a:r>
            <a:r>
              <a:rPr lang="en-GB" sz="1600" dirty="0" err="1"/>
              <a:t>pada</a:t>
            </a:r>
            <a:r>
              <a:rPr lang="en-GB" sz="1600" dirty="0"/>
              <a:t> </a:t>
            </a:r>
            <a:r>
              <a:rPr lang="en-GB" sz="1600" dirty="0" err="1"/>
              <a:t>warta</a:t>
            </a:r>
            <a:r>
              <a:rPr lang="en-GB" sz="1600" dirty="0"/>
              <a:t> </a:t>
            </a:r>
            <a:r>
              <a:rPr lang="en-GB" sz="1600" dirty="0" err="1"/>
              <a:t>keberangkatan</a:t>
            </a:r>
            <a:r>
              <a:rPr lang="en-GB" sz="1600" dirty="0"/>
              <a:t> </a:t>
            </a:r>
            <a:r>
              <a:rPr lang="en-GB" sz="1600" dirty="0" err="1"/>
              <a:t>menunjukkan</a:t>
            </a:r>
            <a:r>
              <a:rPr lang="en-GB" sz="1600" dirty="0"/>
              <a:t> data </a:t>
            </a:r>
            <a:r>
              <a:rPr lang="en-GB" sz="1600" dirty="0" err="1"/>
              <a:t>pandu</a:t>
            </a:r>
            <a:r>
              <a:rPr lang="en-GB" sz="1600" dirty="0"/>
              <a:t>, </a:t>
            </a:r>
            <a:r>
              <a:rPr lang="en-GB" sz="1600" dirty="0" err="1"/>
              <a:t>bagaimana</a:t>
            </a:r>
            <a:r>
              <a:rPr lang="en-GB" sz="1600" dirty="0"/>
              <a:t> </a:t>
            </a:r>
            <a:r>
              <a:rPr lang="en-GB" sz="1600" dirty="0" err="1"/>
              <a:t>jika</a:t>
            </a:r>
            <a:r>
              <a:rPr lang="en-GB" sz="1600" dirty="0"/>
              <a:t> </a:t>
            </a:r>
            <a:r>
              <a:rPr lang="en-GB" sz="1600" dirty="0" err="1"/>
              <a:t>kapal</a:t>
            </a:r>
            <a:r>
              <a:rPr lang="en-GB" sz="1600" dirty="0"/>
              <a:t> </a:t>
            </a:r>
            <a:r>
              <a:rPr lang="en-GB" sz="1600" dirty="0" err="1"/>
              <a:t>berkegiatan</a:t>
            </a:r>
            <a:r>
              <a:rPr lang="en-GB" sz="1600" dirty="0"/>
              <a:t> </a:t>
            </a:r>
            <a:r>
              <a:rPr lang="en-GB" sz="1600" dirty="0" err="1"/>
              <a:t>tanpa</a:t>
            </a:r>
            <a:r>
              <a:rPr lang="en-GB" sz="1600" dirty="0"/>
              <a:t> </a:t>
            </a:r>
            <a:r>
              <a:rPr lang="en-GB" sz="1600" dirty="0" err="1"/>
              <a:t>pandu</a:t>
            </a:r>
            <a:r>
              <a:rPr lang="en-GB" sz="1600" dirty="0"/>
              <a:t> ?</a:t>
            </a:r>
            <a:endParaRPr lang="en-US" sz="16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18CF897-0DC9-4FF5-ADB2-A26F31A063D7}"/>
              </a:ext>
            </a:extLst>
          </p:cNvPr>
          <p:cNvSpPr txBox="1"/>
          <p:nvPr/>
        </p:nvSpPr>
        <p:spPr>
          <a:xfrm>
            <a:off x="8573984" y="2831705"/>
            <a:ext cx="28025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600" dirty="0" err="1">
                <a:solidFill>
                  <a:prstClr val="black"/>
                </a:solidFill>
                <a:ea typeface="Cambria" panose="02040503050406030204" pitchFamily="18" charset="0"/>
              </a:rPr>
              <a:t>Pada</a:t>
            </a:r>
            <a:r>
              <a:rPr lang="en-US" sz="1600" dirty="0">
                <a:solidFill>
                  <a:prstClr val="black"/>
                </a:solidFill>
                <a:ea typeface="Cambria" panose="02040503050406030204" pitchFamily="18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ea typeface="Cambria" panose="02040503050406030204" pitchFamily="18" charset="0"/>
              </a:rPr>
              <a:t>saat</a:t>
            </a:r>
            <a:r>
              <a:rPr lang="en-US" sz="1600" dirty="0">
                <a:solidFill>
                  <a:prstClr val="black"/>
                </a:solidFill>
                <a:ea typeface="Cambria" panose="02040503050406030204" pitchFamily="18" charset="0"/>
              </a:rPr>
              <a:t> SPK </a:t>
            </a:r>
            <a:r>
              <a:rPr lang="en-US" sz="1600" dirty="0" err="1">
                <a:solidFill>
                  <a:prstClr val="black"/>
                </a:solidFill>
                <a:ea typeface="Cambria" panose="02040503050406030204" pitchFamily="18" charset="0"/>
              </a:rPr>
              <a:t>pandu</a:t>
            </a:r>
            <a:r>
              <a:rPr lang="en-US" sz="1600" dirty="0">
                <a:solidFill>
                  <a:prstClr val="black"/>
                </a:solidFill>
                <a:ea typeface="Cambria" panose="02040503050406030204" pitchFamily="18" charset="0"/>
              </a:rPr>
              <a:t> , SPOG </a:t>
            </a:r>
            <a:r>
              <a:rPr lang="en-US" sz="1600" dirty="0" err="1">
                <a:solidFill>
                  <a:prstClr val="black"/>
                </a:solidFill>
                <a:ea typeface="Cambria" panose="02040503050406030204" pitchFamily="18" charset="0"/>
              </a:rPr>
              <a:t>tidak</a:t>
            </a:r>
            <a:r>
              <a:rPr lang="en-US" sz="1600" dirty="0">
                <a:solidFill>
                  <a:prstClr val="black"/>
                </a:solidFill>
                <a:ea typeface="Cambria" panose="02040503050406030204" pitchFamily="18" charset="0"/>
              </a:rPr>
              <a:t> auto </a:t>
            </a:r>
            <a:r>
              <a:rPr lang="en-US" sz="1600" dirty="0" err="1">
                <a:solidFill>
                  <a:prstClr val="black"/>
                </a:solidFill>
                <a:ea typeface="Cambria" panose="02040503050406030204" pitchFamily="18" charset="0"/>
              </a:rPr>
              <a:t>muncul</a:t>
            </a:r>
            <a:endParaRPr lang="en-IN" sz="1600" dirty="0">
              <a:solidFill>
                <a:prstClr val="black"/>
              </a:solidFill>
              <a:ea typeface="Cambria" panose="020405030504060302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5953E38-C62C-4F08-B6DB-1229A8597533}"/>
              </a:ext>
            </a:extLst>
          </p:cNvPr>
          <p:cNvSpPr/>
          <p:nvPr/>
        </p:nvSpPr>
        <p:spPr>
          <a:xfrm>
            <a:off x="743805" y="4802482"/>
            <a:ext cx="27587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/>
            <a:r>
              <a:rPr lang="en-GB" sz="1400" dirty="0" err="1"/>
              <a:t>Tidak</a:t>
            </a:r>
            <a:r>
              <a:rPr lang="en-GB" sz="1400" dirty="0"/>
              <a:t> </a:t>
            </a:r>
            <a:r>
              <a:rPr lang="en-GB" sz="1400" dirty="0" err="1"/>
              <a:t>perlu</a:t>
            </a:r>
            <a:r>
              <a:rPr lang="en-GB" sz="1400" dirty="0"/>
              <a:t> </a:t>
            </a:r>
            <a:r>
              <a:rPr lang="en-GB" sz="1400" dirty="0" err="1"/>
              <a:t>melakukan</a:t>
            </a:r>
            <a:r>
              <a:rPr lang="en-GB" sz="1400" dirty="0"/>
              <a:t> </a:t>
            </a:r>
            <a:r>
              <a:rPr lang="en-GB" sz="1400" dirty="0" err="1"/>
              <a:t>penunjukkan</a:t>
            </a:r>
            <a:r>
              <a:rPr lang="en-GB" sz="1400" dirty="0"/>
              <a:t> PBM, </a:t>
            </a:r>
            <a:r>
              <a:rPr lang="en-GB" sz="1400" dirty="0" err="1"/>
              <a:t>dan</a:t>
            </a:r>
            <a:r>
              <a:rPr lang="en-GB" sz="1400" dirty="0"/>
              <a:t> </a:t>
            </a:r>
            <a:r>
              <a:rPr lang="en-GB" sz="1400" dirty="0" err="1"/>
              <a:t>pada</a:t>
            </a:r>
            <a:r>
              <a:rPr lang="en-GB" sz="1400" dirty="0"/>
              <a:t> tools </a:t>
            </a:r>
            <a:r>
              <a:rPr lang="en-GB" sz="1400" dirty="0" err="1"/>
              <a:t>ke</a:t>
            </a:r>
            <a:r>
              <a:rPr lang="en-GB" sz="1400" dirty="0"/>
              <a:t> 5 </a:t>
            </a:r>
            <a:r>
              <a:rPr lang="en-GB" sz="1400" dirty="0" err="1"/>
              <a:t>pada</a:t>
            </a:r>
            <a:r>
              <a:rPr lang="en-GB" sz="1400" dirty="0"/>
              <a:t> </a:t>
            </a:r>
            <a:r>
              <a:rPr lang="en-GB" sz="1400" dirty="0" err="1"/>
              <a:t>warta</a:t>
            </a:r>
            <a:r>
              <a:rPr lang="en-GB" sz="1400" dirty="0"/>
              <a:t> </a:t>
            </a:r>
            <a:r>
              <a:rPr lang="en-GB" sz="1400" dirty="0" err="1"/>
              <a:t>kedatangan</a:t>
            </a:r>
            <a:r>
              <a:rPr lang="en-GB" sz="1400" dirty="0"/>
              <a:t>, </a:t>
            </a:r>
            <a:r>
              <a:rPr lang="en-GB" sz="1400" dirty="0" err="1"/>
              <a:t>pilih</a:t>
            </a:r>
            <a:r>
              <a:rPr lang="en-GB" sz="1400" dirty="0"/>
              <a:t> </a:t>
            </a:r>
            <a:r>
              <a:rPr lang="en-GB" sz="1400" dirty="0" err="1"/>
              <a:t>jenis</a:t>
            </a:r>
            <a:r>
              <a:rPr lang="en-GB" sz="1400" dirty="0"/>
              <a:t> </a:t>
            </a:r>
            <a:r>
              <a:rPr lang="en-GB" sz="1400" dirty="0" err="1"/>
              <a:t>kemasan</a:t>
            </a:r>
            <a:r>
              <a:rPr lang="en-GB" sz="1400" dirty="0"/>
              <a:t> </a:t>
            </a:r>
            <a:r>
              <a:rPr lang="en-GB" sz="1400" dirty="0" err="1"/>
              <a:t>tanpa</a:t>
            </a:r>
            <a:r>
              <a:rPr lang="en-GB" sz="1400" dirty="0"/>
              <a:t> </a:t>
            </a:r>
            <a:r>
              <a:rPr lang="en-GB" sz="1400" dirty="0" err="1"/>
              <a:t>bongkar</a:t>
            </a:r>
            <a:r>
              <a:rPr lang="en-GB" sz="1400" dirty="0"/>
              <a:t> </a:t>
            </a:r>
            <a:r>
              <a:rPr lang="en-GB" sz="1400" dirty="0" err="1"/>
              <a:t>muat</a:t>
            </a:r>
            <a:r>
              <a:rPr lang="en-GB" sz="1400" dirty="0"/>
              <a:t>. </a:t>
            </a:r>
            <a:endParaRPr lang="en-US" sz="14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BEF0C9-8DBE-4C9B-8911-23F4D4A0BD27}"/>
              </a:ext>
            </a:extLst>
          </p:cNvPr>
          <p:cNvSpPr/>
          <p:nvPr/>
        </p:nvSpPr>
        <p:spPr>
          <a:xfrm>
            <a:off x="4738255" y="4913205"/>
            <a:ext cx="262444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400" dirty="0" err="1"/>
              <a:t>Tetap</a:t>
            </a:r>
            <a:r>
              <a:rPr lang="en-US" sz="1400" dirty="0"/>
              <a:t> di </a:t>
            </a:r>
            <a:r>
              <a:rPr lang="en-US" sz="1400" dirty="0" err="1"/>
              <a:t>isi</a:t>
            </a:r>
            <a:r>
              <a:rPr lang="en-US" sz="1400" dirty="0"/>
              <a:t> </a:t>
            </a:r>
            <a:r>
              <a:rPr lang="en-US" sz="1400" dirty="0" err="1"/>
              <a:t>sebagai</a:t>
            </a:r>
            <a:r>
              <a:rPr lang="en-US" sz="1400" dirty="0"/>
              <a:t> </a:t>
            </a:r>
            <a:r>
              <a:rPr lang="en-US" sz="1400" dirty="0" err="1"/>
              <a:t>syarat</a:t>
            </a:r>
            <a:r>
              <a:rPr lang="en-US" sz="1400" dirty="0"/>
              <a:t> </a:t>
            </a:r>
            <a:r>
              <a:rPr lang="en-US" sz="1400" dirty="0" err="1"/>
              <a:t>pengisian</a:t>
            </a:r>
            <a:r>
              <a:rPr lang="en-US" sz="1400" dirty="0"/>
              <a:t>, </a:t>
            </a:r>
            <a:r>
              <a:rPr lang="en-US" sz="1400" dirty="0" err="1"/>
              <a:t>namun</a:t>
            </a:r>
            <a:r>
              <a:rPr lang="en-US" sz="1400" dirty="0"/>
              <a:t> </a:t>
            </a:r>
            <a:r>
              <a:rPr lang="en-US" sz="1400" dirty="0" err="1"/>
              <a:t>pengikuti</a:t>
            </a:r>
            <a:r>
              <a:rPr lang="en-US" sz="1400" dirty="0"/>
              <a:t> </a:t>
            </a:r>
            <a:r>
              <a:rPr lang="en-US" sz="1400" dirty="0" err="1"/>
              <a:t>jadwal</a:t>
            </a:r>
            <a:r>
              <a:rPr lang="en-US" sz="1400" dirty="0"/>
              <a:t> </a:t>
            </a:r>
            <a:r>
              <a:rPr lang="en-US" sz="1400" dirty="0" err="1"/>
              <a:t>kapal</a:t>
            </a:r>
            <a:r>
              <a:rPr lang="en-US" sz="1400" dirty="0"/>
              <a:t> </a:t>
            </a:r>
            <a:r>
              <a:rPr lang="en-US" sz="1400" dirty="0" err="1"/>
              <a:t>keberangkatan</a:t>
            </a:r>
            <a:r>
              <a:rPr lang="en-US" sz="1400" dirty="0"/>
              <a:t>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BCAA0D3-5158-419F-BF7E-04E75C41F2BD}"/>
              </a:ext>
            </a:extLst>
          </p:cNvPr>
          <p:cNvSpPr/>
          <p:nvPr/>
        </p:nvSpPr>
        <p:spPr>
          <a:xfrm>
            <a:off x="8659255" y="4915816"/>
            <a:ext cx="258453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GB" sz="1400" dirty="0" err="1">
                <a:solidFill>
                  <a:prstClr val="black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Saat</a:t>
            </a:r>
            <a:r>
              <a:rPr lang="en-GB" sz="1400" dirty="0">
                <a:solidFill>
                  <a:prstClr val="black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ini</a:t>
            </a:r>
            <a:r>
              <a:rPr lang="en-GB" sz="1400" dirty="0">
                <a:solidFill>
                  <a:prstClr val="black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SPOG </a:t>
            </a:r>
            <a:r>
              <a:rPr lang="en-GB" sz="1400" dirty="0" err="1">
                <a:solidFill>
                  <a:prstClr val="black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sudah</a:t>
            </a:r>
            <a:r>
              <a:rPr lang="en-GB" sz="1400" dirty="0">
                <a:solidFill>
                  <a:prstClr val="black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tidak</a:t>
            </a:r>
            <a:r>
              <a:rPr lang="en-GB" sz="1400" dirty="0">
                <a:solidFill>
                  <a:prstClr val="black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auto </a:t>
            </a:r>
            <a:r>
              <a:rPr lang="en-GB" sz="1400" dirty="0" err="1">
                <a:solidFill>
                  <a:prstClr val="black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muncul</a:t>
            </a:r>
            <a:r>
              <a:rPr lang="en-GB" sz="1400" dirty="0">
                <a:solidFill>
                  <a:prstClr val="black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,  </a:t>
            </a:r>
            <a:r>
              <a:rPr lang="en-GB" sz="1400" dirty="0" err="1">
                <a:solidFill>
                  <a:prstClr val="black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agen</a:t>
            </a:r>
            <a:r>
              <a:rPr lang="en-GB" sz="1400" dirty="0">
                <a:solidFill>
                  <a:prstClr val="black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harus</a:t>
            </a:r>
            <a:r>
              <a:rPr lang="en-GB" sz="1400" dirty="0">
                <a:solidFill>
                  <a:prstClr val="black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mengajukan</a:t>
            </a:r>
            <a:r>
              <a:rPr lang="en-GB" sz="1400" dirty="0">
                <a:solidFill>
                  <a:prstClr val="black"/>
                </a:solidFill>
                <a:latin typeface="Calibri" pitchFamily="34" charset="0"/>
                <a:ea typeface="Cambria" panose="02040503050406030204" pitchFamily="18" charset="0"/>
                <a:cs typeface="Calibri" pitchFamily="34" charset="0"/>
              </a:rPr>
              <a:t> SPOG </a:t>
            </a:r>
            <a:endParaRPr lang="en-IN" sz="14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24F3D0-9083-4444-B15C-4ABD7499BDD3}"/>
              </a:ext>
            </a:extLst>
          </p:cNvPr>
          <p:cNvCxnSpPr/>
          <p:nvPr/>
        </p:nvCxnSpPr>
        <p:spPr>
          <a:xfrm flipH="1">
            <a:off x="9432979" y="4162462"/>
            <a:ext cx="1800000" cy="0"/>
          </a:xfrm>
          <a:prstGeom prst="line">
            <a:avLst/>
          </a:prstGeom>
          <a:ln w="25400">
            <a:gradFill flip="none" rotWithShape="1">
              <a:gsLst>
                <a:gs pos="0">
                  <a:schemeClr val="accent4"/>
                </a:gs>
                <a:gs pos="100000">
                  <a:schemeClr val="accent6"/>
                </a:gs>
              </a:gsLst>
              <a:lin ang="135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1181754-4D56-4E4E-BF2C-3A1BC4CAE338}"/>
              </a:ext>
            </a:extLst>
          </p:cNvPr>
          <p:cNvCxnSpPr/>
          <p:nvPr/>
        </p:nvCxnSpPr>
        <p:spPr>
          <a:xfrm flipH="1">
            <a:off x="5562701" y="4186212"/>
            <a:ext cx="1800000" cy="0"/>
          </a:xfrm>
          <a:prstGeom prst="line">
            <a:avLst/>
          </a:prstGeom>
          <a:ln w="25400">
            <a:gradFill flip="none" rotWithShape="1">
              <a:gsLst>
                <a:gs pos="0">
                  <a:schemeClr val="accent3"/>
                </a:gs>
                <a:gs pos="100000">
                  <a:schemeClr val="accent5"/>
                </a:gs>
              </a:gsLst>
              <a:lin ang="135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1EDAE30-BE3D-44D4-8B5A-AEF5F3C44EDA}"/>
              </a:ext>
            </a:extLst>
          </p:cNvPr>
          <p:cNvCxnSpPr/>
          <p:nvPr/>
        </p:nvCxnSpPr>
        <p:spPr>
          <a:xfrm flipH="1">
            <a:off x="1702509" y="4156401"/>
            <a:ext cx="1800000" cy="0"/>
          </a:xfrm>
          <a:prstGeom prst="line">
            <a:avLst/>
          </a:prstGeom>
          <a:ln w="25400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35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E3446A5B-179B-4655-8E61-7554F42128BC}"/>
              </a:ext>
            </a:extLst>
          </p:cNvPr>
          <p:cNvSpPr/>
          <p:nvPr/>
        </p:nvSpPr>
        <p:spPr>
          <a:xfrm>
            <a:off x="2810975" y="857250"/>
            <a:ext cx="65700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/>
            <a:r>
              <a:rPr lang="en-GB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FREQUENTLY ASKED QUESTIONS (FAQ)</a:t>
            </a:r>
            <a:endParaRPr lang="en-IN" sz="28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0CDB5A6-37F5-475D-9CBC-D186B38128DC}"/>
              </a:ext>
            </a:extLst>
          </p:cNvPr>
          <p:cNvSpPr txBox="1"/>
          <p:nvPr/>
        </p:nvSpPr>
        <p:spPr>
          <a:xfrm>
            <a:off x="1208663" y="2092820"/>
            <a:ext cx="1633589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GB" sz="1875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Bongkar</a:t>
            </a:r>
            <a:r>
              <a:rPr lang="en-GB" sz="1875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GB" sz="1875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Muat</a:t>
            </a:r>
            <a:endParaRPr lang="en-IN" sz="1875" dirty="0">
              <a:solidFill>
                <a:prstClr val="white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61B2FB4-C130-4853-A5A5-9C35C3201FF2}"/>
              </a:ext>
            </a:extLst>
          </p:cNvPr>
          <p:cNvSpPr txBox="1"/>
          <p:nvPr/>
        </p:nvSpPr>
        <p:spPr>
          <a:xfrm>
            <a:off x="4843705" y="2075130"/>
            <a:ext cx="2413546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GB" sz="1875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Warta </a:t>
            </a:r>
            <a:r>
              <a:rPr lang="en-GB" sz="1875" dirty="0" err="1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Keberangkatan</a:t>
            </a:r>
            <a:endParaRPr lang="en-IN" sz="1875" dirty="0">
              <a:solidFill>
                <a:prstClr val="white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51A254B-148A-4ED8-B43F-549BFEFDFA54}"/>
              </a:ext>
            </a:extLst>
          </p:cNvPr>
          <p:cNvSpPr txBox="1"/>
          <p:nvPr/>
        </p:nvSpPr>
        <p:spPr>
          <a:xfrm>
            <a:off x="9573531" y="2092820"/>
            <a:ext cx="744114" cy="380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US" sz="1875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SPOG</a:t>
            </a:r>
            <a:endParaRPr lang="en-IN" sz="1875" dirty="0">
              <a:solidFill>
                <a:prstClr val="white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736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D1781AB-8D8D-7BAC-C1EB-B08F5D4EE338}"/>
              </a:ext>
            </a:extLst>
          </p:cNvPr>
          <p:cNvSpPr txBox="1"/>
          <p:nvPr/>
        </p:nvSpPr>
        <p:spPr>
          <a:xfrm>
            <a:off x="97425" y="218398"/>
            <a:ext cx="118913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/>
            <a:r>
              <a:rPr lang="en-GB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KENDALA PADA WARTA – AGEN PELAYARAN</a:t>
            </a:r>
            <a:endParaRPr lang="en-IN" sz="32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E71801F-6403-301C-10E5-350209FC337D}"/>
              </a:ext>
            </a:extLst>
          </p:cNvPr>
          <p:cNvGrpSpPr/>
          <p:nvPr/>
        </p:nvGrpSpPr>
        <p:grpSpPr>
          <a:xfrm>
            <a:off x="569255" y="3657600"/>
            <a:ext cx="10947714" cy="2984500"/>
            <a:chOff x="6977575" y="1691108"/>
            <a:chExt cx="4550475" cy="415103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F8CC930-CB28-9D0A-AB5C-9E84D8779C21}"/>
                </a:ext>
              </a:extLst>
            </p:cNvPr>
            <p:cNvSpPr/>
            <p:nvPr/>
          </p:nvSpPr>
          <p:spPr>
            <a:xfrm>
              <a:off x="6977575" y="1691108"/>
              <a:ext cx="914400" cy="9144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D640EC-52C0-D3F8-2B50-B2D739ED9815}"/>
                </a:ext>
              </a:extLst>
            </p:cNvPr>
            <p:cNvSpPr/>
            <p:nvPr/>
          </p:nvSpPr>
          <p:spPr>
            <a:xfrm>
              <a:off x="7891975" y="1691108"/>
              <a:ext cx="3636075" cy="41510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457200"/>
              <a:r>
                <a:rPr lang="en-GB" sz="1600" b="1" u="sng" dirty="0">
                  <a:solidFill>
                    <a:schemeClr val="tx1"/>
                  </a:solidFill>
                </a:rPr>
                <a:t>LAKUKAN PENGECEKKAN PADA FORM PENGAJUAN DATA KAPAL MASUK</a:t>
              </a:r>
              <a:endParaRPr lang="en-GB" sz="1600" dirty="0">
                <a:solidFill>
                  <a:schemeClr val="tx1"/>
                </a:solidFill>
              </a:endParaRPr>
            </a:p>
            <a:p>
              <a:pPr lvl="0" algn="just" defTabSz="457200"/>
              <a:endParaRPr lang="en-GB" sz="1600" dirty="0">
                <a:solidFill>
                  <a:schemeClr val="tx1"/>
                </a:solidFill>
              </a:endParaRPr>
            </a:p>
            <a:p>
              <a:pPr marL="742950" lvl="1" indent="-285750" algn="just">
                <a:buFont typeface="Wingdings" pitchFamily="2" charset="2"/>
                <a:buChar char="Ø"/>
              </a:pPr>
              <a:r>
                <a:rPr lang="en-GB" sz="1600" dirty="0" err="1">
                  <a:solidFill>
                    <a:schemeClr val="tx1"/>
                  </a:solidFill>
                </a:rPr>
                <a:t>Pada</a:t>
              </a:r>
              <a:r>
                <a:rPr lang="en-GB" sz="1600" dirty="0">
                  <a:solidFill>
                    <a:schemeClr val="tx1"/>
                  </a:solidFill>
                </a:rPr>
                <a:t> </a:t>
              </a:r>
              <a:r>
                <a:rPr lang="en-GB" sz="1600" b="1" dirty="0">
                  <a:solidFill>
                    <a:schemeClr val="tx1"/>
                  </a:solidFill>
                </a:rPr>
                <a:t>minimum safe meaning </a:t>
              </a:r>
              <a:r>
                <a:rPr lang="en-GB" sz="1600" dirty="0" err="1">
                  <a:solidFill>
                    <a:schemeClr val="tx1"/>
                  </a:solidFill>
                </a:rPr>
                <a:t>harus</a:t>
              </a:r>
              <a:r>
                <a:rPr lang="en-GB" sz="1600" dirty="0">
                  <a:solidFill>
                    <a:schemeClr val="tx1"/>
                  </a:solidFill>
                </a:rPr>
                <a:t> </a:t>
              </a:r>
              <a:r>
                <a:rPr lang="en-GB" sz="1600" dirty="0" err="1">
                  <a:solidFill>
                    <a:schemeClr val="tx1"/>
                  </a:solidFill>
                </a:rPr>
                <a:t>memasukkan</a:t>
              </a:r>
              <a:r>
                <a:rPr lang="en-GB" sz="1600" dirty="0">
                  <a:solidFill>
                    <a:schemeClr val="tx1"/>
                  </a:solidFill>
                </a:rPr>
                <a:t> </a:t>
              </a:r>
              <a:r>
                <a:rPr lang="en-GB" sz="1600" dirty="0" err="1">
                  <a:solidFill>
                    <a:schemeClr val="tx1"/>
                  </a:solidFill>
                </a:rPr>
                <a:t>jumlah</a:t>
              </a:r>
              <a:r>
                <a:rPr lang="en-GB" sz="1600" dirty="0">
                  <a:solidFill>
                    <a:schemeClr val="tx1"/>
                  </a:solidFill>
                </a:rPr>
                <a:t> minimum </a:t>
              </a:r>
              <a:r>
                <a:rPr lang="en-GB" sz="1600" dirty="0" err="1">
                  <a:solidFill>
                    <a:schemeClr val="tx1"/>
                  </a:solidFill>
                </a:rPr>
                <a:t>awak</a:t>
              </a:r>
              <a:r>
                <a:rPr lang="en-GB" sz="1600" dirty="0">
                  <a:solidFill>
                    <a:schemeClr val="tx1"/>
                  </a:solidFill>
                </a:rPr>
                <a:t> </a:t>
              </a:r>
              <a:r>
                <a:rPr lang="en-GB" sz="1600" dirty="0" err="1">
                  <a:solidFill>
                    <a:schemeClr val="tx1"/>
                  </a:solidFill>
                </a:rPr>
                <a:t>kapal</a:t>
              </a:r>
              <a:r>
                <a:rPr lang="en-GB" sz="1600" dirty="0">
                  <a:solidFill>
                    <a:schemeClr val="tx1"/>
                  </a:solidFill>
                </a:rPr>
                <a:t>, </a:t>
              </a:r>
              <a:r>
                <a:rPr lang="en-GB" sz="1600" dirty="0" err="1">
                  <a:solidFill>
                    <a:schemeClr val="tx1"/>
                  </a:solidFill>
                </a:rPr>
                <a:t>jika</a:t>
              </a:r>
              <a:r>
                <a:rPr lang="en-GB" sz="1600" dirty="0">
                  <a:solidFill>
                    <a:schemeClr val="tx1"/>
                  </a:solidFill>
                </a:rPr>
                <a:t> </a:t>
              </a:r>
              <a:r>
                <a:rPr lang="en-GB" sz="1600" dirty="0" err="1">
                  <a:solidFill>
                    <a:schemeClr val="tx1"/>
                  </a:solidFill>
                </a:rPr>
                <a:t>jumlah</a:t>
              </a:r>
              <a:r>
                <a:rPr lang="en-GB" sz="1600" dirty="0">
                  <a:solidFill>
                    <a:schemeClr val="tx1"/>
                  </a:solidFill>
                </a:rPr>
                <a:t> </a:t>
              </a:r>
              <a:r>
                <a:rPr lang="en-GB" sz="1600" dirty="0" err="1">
                  <a:solidFill>
                    <a:schemeClr val="tx1"/>
                  </a:solidFill>
                </a:rPr>
                <a:t>melebihi</a:t>
              </a:r>
              <a:r>
                <a:rPr lang="en-GB" sz="1600" dirty="0">
                  <a:solidFill>
                    <a:schemeClr val="tx1"/>
                  </a:solidFill>
                </a:rPr>
                <a:t> data </a:t>
              </a:r>
              <a:r>
                <a:rPr lang="en-GB" sz="1600" dirty="0" err="1">
                  <a:solidFill>
                    <a:schemeClr val="tx1"/>
                  </a:solidFill>
                </a:rPr>
                <a:t>awak</a:t>
              </a:r>
              <a:r>
                <a:rPr lang="en-GB" sz="1600" dirty="0">
                  <a:solidFill>
                    <a:schemeClr val="tx1"/>
                  </a:solidFill>
                </a:rPr>
                <a:t> yang di input </a:t>
              </a:r>
              <a:r>
                <a:rPr lang="en-GB" sz="1600" dirty="0" err="1">
                  <a:solidFill>
                    <a:schemeClr val="tx1"/>
                  </a:solidFill>
                </a:rPr>
                <a:t>maka</a:t>
              </a:r>
              <a:r>
                <a:rPr lang="en-GB" sz="1600" dirty="0">
                  <a:solidFill>
                    <a:schemeClr val="tx1"/>
                  </a:solidFill>
                </a:rPr>
                <a:t> </a:t>
              </a:r>
              <a:r>
                <a:rPr lang="en-GB" sz="1600" dirty="0" err="1">
                  <a:solidFill>
                    <a:schemeClr val="tx1"/>
                  </a:solidFill>
                </a:rPr>
                <a:t>akan</a:t>
              </a:r>
              <a:r>
                <a:rPr lang="en-GB" sz="1600" dirty="0">
                  <a:solidFill>
                    <a:schemeClr val="tx1"/>
                  </a:solidFill>
                </a:rPr>
                <a:t> </a:t>
              </a:r>
              <a:r>
                <a:rPr lang="en-GB" sz="1600" dirty="0" err="1">
                  <a:solidFill>
                    <a:schemeClr val="tx1"/>
                  </a:solidFill>
                </a:rPr>
                <a:t>muncul</a:t>
              </a:r>
              <a:r>
                <a:rPr lang="en-GB" sz="1600" dirty="0">
                  <a:solidFill>
                    <a:schemeClr val="tx1"/>
                  </a:solidFill>
                </a:rPr>
                <a:t> </a:t>
              </a:r>
              <a:r>
                <a:rPr lang="en-GB" sz="1600" dirty="0" err="1">
                  <a:solidFill>
                    <a:schemeClr val="tx1"/>
                  </a:solidFill>
                </a:rPr>
                <a:t>notifikasi</a:t>
              </a:r>
              <a:r>
                <a:rPr lang="en-GB" sz="1600" dirty="0">
                  <a:solidFill>
                    <a:schemeClr val="tx1"/>
                  </a:solidFill>
                </a:rPr>
                <a:t> </a:t>
              </a:r>
              <a:r>
                <a:rPr lang="en-GB" sz="1600" dirty="0" err="1">
                  <a:solidFill>
                    <a:schemeClr val="tx1"/>
                  </a:solidFill>
                </a:rPr>
                <a:t>seperti</a:t>
              </a:r>
              <a:r>
                <a:rPr lang="en-GB" sz="1600" dirty="0">
                  <a:solidFill>
                    <a:schemeClr val="tx1"/>
                  </a:solidFill>
                </a:rPr>
                <a:t> </a:t>
              </a:r>
              <a:r>
                <a:rPr lang="en-GB" sz="1600" dirty="0" err="1">
                  <a:solidFill>
                    <a:schemeClr val="tx1"/>
                  </a:solidFill>
                </a:rPr>
                <a:t>gambar</a:t>
              </a:r>
              <a:r>
                <a:rPr lang="en-GB" sz="1600" dirty="0">
                  <a:solidFill>
                    <a:schemeClr val="tx1"/>
                  </a:solidFill>
                </a:rPr>
                <a:t> di </a:t>
              </a:r>
              <a:r>
                <a:rPr lang="en-GB" sz="1600" dirty="0" err="1">
                  <a:solidFill>
                    <a:schemeClr val="tx1"/>
                  </a:solidFill>
                </a:rPr>
                <a:t>atas</a:t>
              </a:r>
              <a:r>
                <a:rPr lang="en-GB" sz="1600" dirty="0">
                  <a:solidFill>
                    <a:schemeClr val="tx1"/>
                  </a:solidFill>
                </a:rPr>
                <a:t>.</a:t>
              </a:r>
            </a:p>
            <a:p>
              <a:pPr marL="742950" lvl="1" indent="-285750" algn="just">
                <a:buFont typeface="Wingdings" pitchFamily="2" charset="2"/>
                <a:buChar char="Ø"/>
              </a:pPr>
              <a:endParaRPr lang="en-GB" sz="1600" dirty="0">
                <a:solidFill>
                  <a:schemeClr val="tx1"/>
                </a:solidFill>
              </a:endParaRPr>
            </a:p>
            <a:p>
              <a:pPr marL="742950" lvl="1" indent="-285750" algn="just">
                <a:buFont typeface="Wingdings" pitchFamily="2" charset="2"/>
                <a:buChar char="Ø"/>
              </a:pPr>
              <a:endParaRPr lang="en-GB" sz="1600" dirty="0">
                <a:solidFill>
                  <a:schemeClr val="tx1"/>
                </a:solidFill>
              </a:endParaRPr>
            </a:p>
            <a:p>
              <a:pPr marL="742950" lvl="1" indent="-285750" algn="just">
                <a:buFont typeface="Wingdings" pitchFamily="2" charset="2"/>
                <a:buChar char="Ø"/>
              </a:pPr>
              <a:endParaRPr lang="en-GB" sz="1600" dirty="0">
                <a:solidFill>
                  <a:schemeClr val="tx1"/>
                </a:solidFill>
              </a:endParaRPr>
            </a:p>
            <a:p>
              <a:pPr marL="742950" lvl="1" indent="-285750" algn="just">
                <a:buFont typeface="Wingdings" pitchFamily="2" charset="2"/>
                <a:buChar char="Ø"/>
              </a:pPr>
              <a:endParaRPr lang="en-GB" sz="1600" dirty="0">
                <a:solidFill>
                  <a:schemeClr val="tx1"/>
                </a:solidFill>
              </a:endParaRPr>
            </a:p>
            <a:p>
              <a:pPr marL="742950" lvl="1" indent="-285750" algn="just">
                <a:buFont typeface="Wingdings" pitchFamily="2" charset="2"/>
                <a:buChar char="Ø"/>
              </a:pPr>
              <a:endParaRPr lang="en-GB" sz="1600" dirty="0">
                <a:solidFill>
                  <a:schemeClr val="tx1"/>
                </a:solidFill>
              </a:endParaRPr>
            </a:p>
            <a:p>
              <a:pPr marL="742950" lvl="1" indent="-285750" algn="just">
                <a:buFont typeface="Wingdings" pitchFamily="2" charset="2"/>
                <a:buChar char="Ø"/>
              </a:pPr>
              <a:endParaRPr lang="en-GB" sz="1600" dirty="0">
                <a:solidFill>
                  <a:schemeClr val="tx1"/>
                </a:solidFill>
              </a:endParaRPr>
            </a:p>
            <a:p>
              <a:pPr marL="742950" lvl="1" indent="-285750" algn="just">
                <a:buFont typeface="Wingdings" pitchFamily="2" charset="2"/>
                <a:buChar char="Ø"/>
              </a:pPr>
              <a:endParaRPr lang="en-GB" sz="1600" dirty="0">
                <a:solidFill>
                  <a:schemeClr val="tx1"/>
                </a:solidFill>
              </a:endParaRPr>
            </a:p>
            <a:p>
              <a:pPr marL="742950" lvl="1" indent="-285750" algn="just">
                <a:buFont typeface="Wingdings" pitchFamily="2" charset="2"/>
                <a:buChar char="Ø"/>
              </a:pP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A9CB8DC-01A3-9372-5367-3335A9201FD7}"/>
                </a:ext>
              </a:extLst>
            </p:cNvPr>
            <p:cNvSpPr txBox="1"/>
            <p:nvPr/>
          </p:nvSpPr>
          <p:spPr>
            <a:xfrm>
              <a:off x="7032397" y="1780936"/>
              <a:ext cx="804753" cy="642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2400" b="1" dirty="0">
                  <a:solidFill>
                    <a:schemeClr val="bg1"/>
                  </a:solidFill>
                  <a:latin typeface="Calibri" panose="020F0502020204030204"/>
                </a:rPr>
                <a:t>Safe Manning</a:t>
              </a:r>
              <a:endPara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562" y="1323975"/>
            <a:ext cx="11087100" cy="1924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25"/>
          <a:stretch/>
        </p:blipFill>
        <p:spPr bwMode="auto">
          <a:xfrm>
            <a:off x="3514830" y="4851400"/>
            <a:ext cx="7256461" cy="1563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9334500" y="6044599"/>
            <a:ext cx="1282700" cy="3568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007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D1781AB-8D8D-7BAC-C1EB-B08F5D4EE338}"/>
              </a:ext>
            </a:extLst>
          </p:cNvPr>
          <p:cNvSpPr txBox="1"/>
          <p:nvPr/>
        </p:nvSpPr>
        <p:spPr>
          <a:xfrm>
            <a:off x="97425" y="218398"/>
            <a:ext cx="118913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/>
            <a:r>
              <a:rPr lang="en-GB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KENDALA PADA WARTA – AGEN PELAYARAN</a:t>
            </a:r>
            <a:endParaRPr lang="en-IN" sz="32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E71801F-6403-301C-10E5-350209FC337D}"/>
              </a:ext>
            </a:extLst>
          </p:cNvPr>
          <p:cNvGrpSpPr/>
          <p:nvPr/>
        </p:nvGrpSpPr>
        <p:grpSpPr>
          <a:xfrm>
            <a:off x="569255" y="3657600"/>
            <a:ext cx="10947714" cy="2984500"/>
            <a:chOff x="6977575" y="1691108"/>
            <a:chExt cx="4550475" cy="415103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F8CC930-CB28-9D0A-AB5C-9E84D8779C21}"/>
                </a:ext>
              </a:extLst>
            </p:cNvPr>
            <p:cNvSpPr/>
            <p:nvPr/>
          </p:nvSpPr>
          <p:spPr>
            <a:xfrm>
              <a:off x="6977575" y="1691108"/>
              <a:ext cx="914400" cy="9144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D640EC-52C0-D3F8-2B50-B2D739ED9815}"/>
                </a:ext>
              </a:extLst>
            </p:cNvPr>
            <p:cNvSpPr/>
            <p:nvPr/>
          </p:nvSpPr>
          <p:spPr>
            <a:xfrm>
              <a:off x="7891975" y="1691108"/>
              <a:ext cx="3636075" cy="41510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457200"/>
              <a:r>
                <a:rPr lang="en-GB" sz="1600" b="1" u="sng" dirty="0">
                  <a:solidFill>
                    <a:schemeClr val="tx1"/>
                  </a:solidFill>
                </a:rPr>
                <a:t>LAKUKAN PENGECEKKAN PADA TOOLS 2</a:t>
              </a:r>
              <a:endParaRPr lang="en-GB" sz="1600" dirty="0">
                <a:solidFill>
                  <a:schemeClr val="tx1"/>
                </a:solidFill>
              </a:endParaRPr>
            </a:p>
            <a:p>
              <a:pPr lvl="0" algn="just" defTabSz="457200"/>
              <a:endParaRPr lang="en-GB" sz="1600" dirty="0">
                <a:solidFill>
                  <a:schemeClr val="tx1"/>
                </a:solidFill>
              </a:endParaRPr>
            </a:p>
            <a:p>
              <a:pPr marL="742950" lvl="1" indent="-285750" algn="just">
                <a:buFont typeface="Wingdings" pitchFamily="2" charset="2"/>
                <a:buChar char="Ø"/>
              </a:pPr>
              <a:r>
                <a:rPr lang="en-GB" sz="1600" dirty="0" err="1">
                  <a:solidFill>
                    <a:schemeClr val="tx1"/>
                  </a:solidFill>
                </a:rPr>
                <a:t>Lengkapi</a:t>
              </a:r>
              <a:r>
                <a:rPr lang="en-GB" sz="1600" dirty="0">
                  <a:solidFill>
                    <a:schemeClr val="tx1"/>
                  </a:solidFill>
                </a:rPr>
                <a:t> </a:t>
              </a:r>
              <a:r>
                <a:rPr lang="en-GB" sz="1600" b="1" dirty="0">
                  <a:solidFill>
                    <a:schemeClr val="tx1"/>
                  </a:solidFill>
                </a:rPr>
                <a:t>data </a:t>
              </a:r>
              <a:r>
                <a:rPr lang="en-GB" sz="1600" b="1" dirty="0" err="1">
                  <a:solidFill>
                    <a:schemeClr val="tx1"/>
                  </a:solidFill>
                </a:rPr>
                <a:t>awak</a:t>
              </a:r>
              <a:r>
                <a:rPr lang="en-GB" sz="1600" b="1" dirty="0">
                  <a:solidFill>
                    <a:schemeClr val="tx1"/>
                  </a:solidFill>
                </a:rPr>
                <a:t> </a:t>
              </a:r>
              <a:r>
                <a:rPr lang="en-GB" sz="1600" dirty="0" err="1">
                  <a:solidFill>
                    <a:schemeClr val="tx1"/>
                  </a:solidFill>
                </a:rPr>
                <a:t>kapal</a:t>
              </a:r>
              <a:endParaRPr lang="en-GB" sz="1600" dirty="0">
                <a:solidFill>
                  <a:schemeClr val="tx1"/>
                </a:solidFill>
              </a:endParaRPr>
            </a:p>
            <a:p>
              <a:pPr marL="742950" lvl="1" indent="-285750" algn="just">
                <a:buFont typeface="Wingdings" pitchFamily="2" charset="2"/>
                <a:buChar char="Ø"/>
              </a:pPr>
              <a:r>
                <a:rPr lang="en-GB" sz="1600" dirty="0" err="1">
                  <a:solidFill>
                    <a:schemeClr val="tx1"/>
                  </a:solidFill>
                </a:rPr>
                <a:t>Pastikan</a:t>
              </a:r>
              <a:r>
                <a:rPr lang="en-GB" sz="1600" dirty="0">
                  <a:solidFill>
                    <a:schemeClr val="tx1"/>
                  </a:solidFill>
                </a:rPr>
                <a:t> </a:t>
              </a:r>
              <a:r>
                <a:rPr lang="en-GB" sz="1600" dirty="0" err="1">
                  <a:solidFill>
                    <a:schemeClr val="tx1"/>
                  </a:solidFill>
                </a:rPr>
                <a:t>pada</a:t>
              </a:r>
              <a:r>
                <a:rPr lang="en-GB" sz="1600" dirty="0">
                  <a:solidFill>
                    <a:schemeClr val="tx1"/>
                  </a:solidFill>
                </a:rPr>
                <a:t> data </a:t>
              </a:r>
              <a:r>
                <a:rPr lang="en-GB" sz="1600" dirty="0" err="1">
                  <a:solidFill>
                    <a:schemeClr val="tx1"/>
                  </a:solidFill>
                </a:rPr>
                <a:t>nakhoda</a:t>
              </a:r>
              <a:r>
                <a:rPr lang="en-GB" sz="1600" dirty="0">
                  <a:solidFill>
                    <a:schemeClr val="tx1"/>
                  </a:solidFill>
                </a:rPr>
                <a:t> </a:t>
              </a:r>
              <a:r>
                <a:rPr lang="en-GB" sz="1600" dirty="0" err="1">
                  <a:solidFill>
                    <a:schemeClr val="tx1"/>
                  </a:solidFill>
                </a:rPr>
                <a:t>sudah</a:t>
              </a:r>
              <a:r>
                <a:rPr lang="en-GB" sz="1600" dirty="0">
                  <a:solidFill>
                    <a:schemeClr val="tx1"/>
                  </a:solidFill>
                </a:rPr>
                <a:t> </a:t>
              </a:r>
              <a:r>
                <a:rPr lang="en-GB" sz="1600" dirty="0" err="1">
                  <a:solidFill>
                    <a:schemeClr val="tx1"/>
                  </a:solidFill>
                </a:rPr>
                <a:t>menceklist</a:t>
              </a:r>
              <a:r>
                <a:rPr lang="en-GB" sz="1600" dirty="0">
                  <a:solidFill>
                    <a:schemeClr val="tx1"/>
                  </a:solidFill>
                </a:rPr>
                <a:t> checkbox </a:t>
              </a:r>
              <a:r>
                <a:rPr lang="en-GB" sz="1600" dirty="0" err="1">
                  <a:solidFill>
                    <a:schemeClr val="tx1"/>
                  </a:solidFill>
                </a:rPr>
                <a:t>nakhoda</a:t>
              </a:r>
              <a:endParaRPr lang="en-GB" sz="1600" dirty="0">
                <a:solidFill>
                  <a:schemeClr val="tx1"/>
                </a:solidFill>
              </a:endParaRPr>
            </a:p>
            <a:p>
              <a:pPr marL="742950" lvl="1" indent="-285750" algn="just">
                <a:buFont typeface="Wingdings" pitchFamily="2" charset="2"/>
                <a:buChar char="Ø"/>
              </a:pPr>
              <a:endParaRPr lang="en-GB" sz="1600" dirty="0">
                <a:solidFill>
                  <a:schemeClr val="tx1"/>
                </a:solidFill>
              </a:endParaRPr>
            </a:p>
            <a:p>
              <a:pPr marL="742950" lvl="1" indent="-285750" algn="just">
                <a:buFont typeface="Wingdings" pitchFamily="2" charset="2"/>
                <a:buChar char="Ø"/>
              </a:pPr>
              <a:endParaRPr lang="en-GB" sz="1600" dirty="0">
                <a:solidFill>
                  <a:schemeClr val="tx1"/>
                </a:solidFill>
              </a:endParaRPr>
            </a:p>
            <a:p>
              <a:pPr marL="742950" lvl="1" indent="-285750" algn="just">
                <a:buFont typeface="Wingdings" pitchFamily="2" charset="2"/>
                <a:buChar char="Ø"/>
              </a:pPr>
              <a:endParaRPr lang="en-GB" sz="1600" dirty="0">
                <a:solidFill>
                  <a:schemeClr val="tx1"/>
                </a:solidFill>
              </a:endParaRPr>
            </a:p>
            <a:p>
              <a:pPr marL="742950" lvl="1" indent="-285750" algn="just">
                <a:buFont typeface="Wingdings" pitchFamily="2" charset="2"/>
                <a:buChar char="Ø"/>
              </a:pPr>
              <a:endParaRPr lang="en-GB" sz="1600" dirty="0">
                <a:solidFill>
                  <a:schemeClr val="tx1"/>
                </a:solidFill>
              </a:endParaRPr>
            </a:p>
            <a:p>
              <a:pPr lvl="1" algn="just"/>
              <a:r>
                <a:rPr lang="en-GB" sz="1600" dirty="0">
                  <a:solidFill>
                    <a:schemeClr val="tx1"/>
                  </a:solidFill>
                </a:rPr>
                <a:t>.</a:t>
              </a:r>
            </a:p>
            <a:p>
              <a:pPr lvl="1" algn="just"/>
              <a:endParaRPr lang="en-GB" sz="1600" dirty="0">
                <a:solidFill>
                  <a:schemeClr val="tx1"/>
                </a:solidFill>
              </a:endParaRPr>
            </a:p>
            <a:p>
              <a:pPr lvl="1" algn="just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A9CB8DC-01A3-9372-5367-3335A9201FD7}"/>
                </a:ext>
              </a:extLst>
            </p:cNvPr>
            <p:cNvSpPr txBox="1"/>
            <p:nvPr/>
          </p:nvSpPr>
          <p:spPr>
            <a:xfrm>
              <a:off x="7086743" y="1780936"/>
              <a:ext cx="696067" cy="642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2400" b="1" noProof="0" dirty="0" err="1">
                  <a:solidFill>
                    <a:schemeClr val="bg1"/>
                  </a:solidFill>
                  <a:latin typeface="Calibri" panose="020F0502020204030204"/>
                </a:rPr>
                <a:t>Awak</a:t>
              </a:r>
              <a:r>
                <a:rPr lang="en-GB" sz="2400" b="1" noProof="0" dirty="0">
                  <a:solidFill>
                    <a:schemeClr val="bg1"/>
                  </a:solidFill>
                  <a:latin typeface="Calibri" panose="020F0502020204030204"/>
                </a:rPr>
                <a:t> </a:t>
              </a:r>
              <a:r>
                <a:rPr lang="en-GB" sz="2400" b="1" noProof="0" dirty="0" err="1">
                  <a:solidFill>
                    <a:schemeClr val="bg1"/>
                  </a:solidFill>
                  <a:latin typeface="Calibri" panose="020F0502020204030204"/>
                </a:rPr>
                <a:t>Kapal</a:t>
              </a:r>
              <a:endPara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74" y="1371600"/>
            <a:ext cx="11115675" cy="1943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0" y="4895850"/>
            <a:ext cx="6318250" cy="1460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527800" y="5778500"/>
            <a:ext cx="615262" cy="22860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196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D1781AB-8D8D-7BAC-C1EB-B08F5D4EE338}"/>
              </a:ext>
            </a:extLst>
          </p:cNvPr>
          <p:cNvSpPr txBox="1"/>
          <p:nvPr/>
        </p:nvSpPr>
        <p:spPr>
          <a:xfrm>
            <a:off x="97425" y="218398"/>
            <a:ext cx="118913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/>
            <a:r>
              <a:rPr lang="en-GB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KENDALA PADA WARTA – AGEN PELAYARAN</a:t>
            </a:r>
            <a:endParaRPr lang="en-IN" sz="32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E71801F-6403-301C-10E5-350209FC337D}"/>
              </a:ext>
            </a:extLst>
          </p:cNvPr>
          <p:cNvGrpSpPr/>
          <p:nvPr/>
        </p:nvGrpSpPr>
        <p:grpSpPr>
          <a:xfrm>
            <a:off x="569255" y="3657600"/>
            <a:ext cx="10947714" cy="2984500"/>
            <a:chOff x="6977575" y="1691108"/>
            <a:chExt cx="4550475" cy="415103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F8CC930-CB28-9D0A-AB5C-9E84D8779C21}"/>
                </a:ext>
              </a:extLst>
            </p:cNvPr>
            <p:cNvSpPr/>
            <p:nvPr/>
          </p:nvSpPr>
          <p:spPr>
            <a:xfrm>
              <a:off x="6977575" y="1691108"/>
              <a:ext cx="914400" cy="9144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D640EC-52C0-D3F8-2B50-B2D739ED9815}"/>
                </a:ext>
              </a:extLst>
            </p:cNvPr>
            <p:cNvSpPr/>
            <p:nvPr/>
          </p:nvSpPr>
          <p:spPr>
            <a:xfrm>
              <a:off x="7891975" y="1691108"/>
              <a:ext cx="3636075" cy="41510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457200"/>
              <a:r>
                <a:rPr lang="en-GB" sz="1600" b="1" u="sng" dirty="0">
                  <a:solidFill>
                    <a:schemeClr val="tx1"/>
                  </a:solidFill>
                </a:rPr>
                <a:t>LAKUKAN PENGECEKKAN PADA TOOLS 3 DAN 5</a:t>
              </a:r>
              <a:endParaRPr lang="en-GB" sz="1600" dirty="0">
                <a:solidFill>
                  <a:schemeClr val="tx1"/>
                </a:solidFill>
              </a:endParaRPr>
            </a:p>
            <a:p>
              <a:pPr lvl="0" algn="just" defTabSz="457200"/>
              <a:endParaRPr lang="en-GB" sz="1600" dirty="0">
                <a:solidFill>
                  <a:schemeClr val="tx1"/>
                </a:solidFill>
              </a:endParaRPr>
            </a:p>
            <a:p>
              <a:pPr marL="285750" indent="-285750" algn="just">
                <a:buFont typeface="Arial" pitchFamily="34" charset="0"/>
                <a:buChar char="•"/>
              </a:pPr>
              <a:r>
                <a:rPr lang="en-GB" sz="1600" dirty="0" err="1">
                  <a:solidFill>
                    <a:schemeClr val="tx1"/>
                  </a:solidFill>
                </a:rPr>
                <a:t>Untuk</a:t>
              </a:r>
              <a:r>
                <a:rPr lang="en-GB" sz="1600" dirty="0">
                  <a:solidFill>
                    <a:schemeClr val="tx1"/>
                  </a:solidFill>
                </a:rPr>
                <a:t> tools 3 :</a:t>
              </a:r>
            </a:p>
            <a:p>
              <a:pPr marL="742950" lvl="1" indent="-285750" algn="just">
                <a:buFont typeface="Wingdings" pitchFamily="2" charset="2"/>
                <a:buChar char="Ø"/>
              </a:pPr>
              <a:r>
                <a:rPr lang="en-GB" sz="1600" dirty="0" err="1">
                  <a:solidFill>
                    <a:schemeClr val="tx1"/>
                  </a:solidFill>
                </a:rPr>
                <a:t>apakah</a:t>
              </a:r>
              <a:r>
                <a:rPr lang="en-GB" sz="1600" dirty="0">
                  <a:solidFill>
                    <a:schemeClr val="tx1"/>
                  </a:solidFill>
                </a:rPr>
                <a:t> </a:t>
              </a:r>
              <a:r>
                <a:rPr lang="en-GB" sz="1600" dirty="0" err="1">
                  <a:solidFill>
                    <a:schemeClr val="tx1"/>
                  </a:solidFill>
                </a:rPr>
                <a:t>sudah</a:t>
              </a:r>
              <a:r>
                <a:rPr lang="en-GB" sz="1600" dirty="0">
                  <a:solidFill>
                    <a:schemeClr val="tx1"/>
                  </a:solidFill>
                </a:rPr>
                <a:t> upload data </a:t>
              </a:r>
              <a:r>
                <a:rPr lang="en-GB" sz="1600" dirty="0" err="1">
                  <a:solidFill>
                    <a:schemeClr val="tx1"/>
                  </a:solidFill>
                </a:rPr>
                <a:t>bongkar</a:t>
              </a:r>
              <a:r>
                <a:rPr lang="en-GB" sz="1600" dirty="0">
                  <a:solidFill>
                    <a:schemeClr val="tx1"/>
                  </a:solidFill>
                </a:rPr>
                <a:t> / </a:t>
              </a:r>
              <a:r>
                <a:rPr lang="en-GB" sz="1600" dirty="0" err="1">
                  <a:solidFill>
                    <a:schemeClr val="tx1"/>
                  </a:solidFill>
                </a:rPr>
                <a:t>muat</a:t>
              </a:r>
              <a:r>
                <a:rPr lang="en-GB" sz="1600" dirty="0">
                  <a:solidFill>
                    <a:schemeClr val="tx1"/>
                  </a:solidFill>
                </a:rPr>
                <a:t>? </a:t>
              </a:r>
            </a:p>
            <a:p>
              <a:pPr marL="742950" lvl="1" indent="-285750" algn="just">
                <a:buFont typeface="Wingdings" pitchFamily="2" charset="2"/>
                <a:buChar char="Ø"/>
              </a:pPr>
              <a:r>
                <a:rPr lang="en-GB" sz="1600" dirty="0" err="1">
                  <a:solidFill>
                    <a:schemeClr val="tx1"/>
                  </a:solidFill>
                </a:rPr>
                <a:t>pastikan</a:t>
              </a:r>
              <a:r>
                <a:rPr lang="en-GB" sz="1600" dirty="0">
                  <a:solidFill>
                    <a:schemeClr val="tx1"/>
                  </a:solidFill>
                </a:rPr>
                <a:t> </a:t>
              </a:r>
              <a:r>
                <a:rPr lang="en-GB" sz="1600" b="1" dirty="0">
                  <a:solidFill>
                    <a:schemeClr val="tx1"/>
                  </a:solidFill>
                </a:rPr>
                <a:t>data </a:t>
              </a:r>
              <a:r>
                <a:rPr lang="en-US" sz="1600" b="1" dirty="0">
                  <a:solidFill>
                    <a:schemeClr val="tx1"/>
                  </a:solidFill>
                </a:rPr>
                <a:t>manifest </a:t>
              </a:r>
              <a:r>
                <a:rPr lang="en-US" sz="1600" b="1" dirty="0" err="1">
                  <a:solidFill>
                    <a:schemeClr val="tx1"/>
                  </a:solidFill>
                </a:rPr>
                <a:t>bongkar</a:t>
              </a:r>
              <a:r>
                <a:rPr lang="en-US" sz="1600" b="1" dirty="0">
                  <a:solidFill>
                    <a:schemeClr val="tx1"/>
                  </a:solidFill>
                </a:rPr>
                <a:t> / </a:t>
              </a:r>
              <a:r>
                <a:rPr lang="en-US" sz="1600" b="1" dirty="0" err="1">
                  <a:solidFill>
                    <a:schemeClr val="tx1"/>
                  </a:solidFill>
                </a:rPr>
                <a:t>muat</a:t>
              </a:r>
              <a:r>
                <a:rPr lang="en-US" sz="1600" b="1" dirty="0">
                  <a:solidFill>
                    <a:schemeClr val="tx1"/>
                  </a:solidFill>
                </a:rPr>
                <a:t> </a:t>
              </a:r>
              <a:r>
                <a:rPr lang="en-US" sz="1600" b="1" dirty="0" err="1">
                  <a:solidFill>
                    <a:schemeClr val="tx1"/>
                  </a:solidFill>
                </a:rPr>
                <a:t>barang</a:t>
              </a:r>
              <a:r>
                <a:rPr lang="en-US" sz="1600" b="1" dirty="0">
                  <a:solidFill>
                    <a:schemeClr val="tx1"/>
                  </a:solidFill>
                </a:rPr>
                <a:t> </a:t>
              </a:r>
              <a:r>
                <a:rPr lang="en-US" sz="1600" b="1" dirty="0" err="1">
                  <a:solidFill>
                    <a:schemeClr val="tx1"/>
                  </a:solidFill>
                </a:rPr>
                <a:t>tercemar</a:t>
              </a:r>
              <a:r>
                <a:rPr lang="en-US" sz="1600" dirty="0">
                  <a:solidFill>
                    <a:schemeClr val="tx1"/>
                  </a:solidFill>
                </a:rPr>
                <a:t> </a:t>
              </a:r>
              <a:r>
                <a:rPr lang="en-US" sz="1600" dirty="0" err="1">
                  <a:solidFill>
                    <a:schemeClr val="tx1"/>
                  </a:solidFill>
                </a:rPr>
                <a:t>terisi</a:t>
              </a:r>
              <a:r>
                <a:rPr lang="en-US" sz="1600" dirty="0">
                  <a:solidFill>
                    <a:schemeClr val="tx1"/>
                  </a:solidFill>
                </a:rPr>
                <a:t> (</a:t>
              </a:r>
              <a:r>
                <a:rPr lang="en-US" sz="1600" dirty="0" err="1">
                  <a:solidFill>
                    <a:schemeClr val="tx1"/>
                  </a:solidFill>
                </a:rPr>
                <a:t>jika</a:t>
              </a:r>
              <a:r>
                <a:rPr lang="en-US" sz="1600" dirty="0">
                  <a:solidFill>
                    <a:schemeClr val="tx1"/>
                  </a:solidFill>
                </a:rPr>
                <a:t> </a:t>
              </a:r>
              <a:r>
                <a:rPr lang="en-US" sz="1600" dirty="0" err="1">
                  <a:solidFill>
                    <a:schemeClr val="tx1"/>
                  </a:solidFill>
                </a:rPr>
                <a:t>tidak</a:t>
              </a:r>
              <a:r>
                <a:rPr lang="en-US" sz="1600" dirty="0">
                  <a:solidFill>
                    <a:schemeClr val="tx1"/>
                  </a:solidFill>
                </a:rPr>
                <a:t> </a:t>
              </a:r>
              <a:r>
                <a:rPr lang="en-US" sz="1600" dirty="0" err="1">
                  <a:solidFill>
                    <a:schemeClr val="tx1"/>
                  </a:solidFill>
                </a:rPr>
                <a:t>ada</a:t>
              </a:r>
              <a:r>
                <a:rPr lang="en-US" sz="1600" dirty="0">
                  <a:solidFill>
                    <a:schemeClr val="tx1"/>
                  </a:solidFill>
                </a:rPr>
                <a:t> </a:t>
              </a:r>
              <a:r>
                <a:rPr lang="en-US" sz="1600" dirty="0" err="1">
                  <a:solidFill>
                    <a:schemeClr val="tx1"/>
                  </a:solidFill>
                </a:rPr>
                <a:t>isi</a:t>
              </a:r>
              <a:r>
                <a:rPr lang="en-US" sz="1600" dirty="0">
                  <a:solidFill>
                    <a:schemeClr val="tx1"/>
                  </a:solidFill>
                </a:rPr>
                <a:t> </a:t>
              </a:r>
              <a:r>
                <a:rPr lang="en-US" sz="1600" dirty="0" err="1">
                  <a:solidFill>
                    <a:schemeClr val="tx1"/>
                  </a:solidFill>
                </a:rPr>
                <a:t>saja</a:t>
              </a:r>
              <a:r>
                <a:rPr lang="en-US" sz="1600" dirty="0">
                  <a:solidFill>
                    <a:schemeClr val="tx1"/>
                  </a:solidFill>
                </a:rPr>
                <a:t> “0” </a:t>
              </a:r>
              <a:r>
                <a:rPr lang="en-US" sz="1600" dirty="0" err="1">
                  <a:solidFill>
                    <a:schemeClr val="tx1"/>
                  </a:solidFill>
                </a:rPr>
                <a:t>pada</a:t>
              </a:r>
              <a:r>
                <a:rPr lang="en-US" sz="1600" dirty="0">
                  <a:solidFill>
                    <a:schemeClr val="tx1"/>
                  </a:solidFill>
                </a:rPr>
                <a:t> </a:t>
              </a:r>
              <a:r>
                <a:rPr lang="en-US" sz="1600" dirty="0" err="1">
                  <a:solidFill>
                    <a:schemeClr val="tx1"/>
                  </a:solidFill>
                </a:rPr>
                <a:t>salah</a:t>
              </a:r>
              <a:r>
                <a:rPr lang="en-US" sz="1600" dirty="0">
                  <a:solidFill>
                    <a:schemeClr val="tx1"/>
                  </a:solidFill>
                </a:rPr>
                <a:t> </a:t>
              </a:r>
              <a:r>
                <a:rPr lang="en-US" sz="1600" dirty="0" err="1">
                  <a:solidFill>
                    <a:schemeClr val="tx1"/>
                  </a:solidFill>
                </a:rPr>
                <a:t>satu</a:t>
              </a:r>
              <a:r>
                <a:rPr lang="en-US" sz="1600" dirty="0">
                  <a:solidFill>
                    <a:schemeClr val="tx1"/>
                  </a:solidFill>
                </a:rPr>
                <a:t> </a:t>
              </a:r>
              <a:r>
                <a:rPr lang="en-US" sz="1600" dirty="0" err="1">
                  <a:solidFill>
                    <a:schemeClr val="tx1"/>
                  </a:solidFill>
                </a:rPr>
                <a:t>kolom</a:t>
              </a:r>
              <a:r>
                <a:rPr lang="en-US" sz="1600" dirty="0">
                  <a:solidFill>
                    <a:schemeClr val="tx1"/>
                  </a:solidFill>
                </a:rPr>
                <a:t>). </a:t>
              </a:r>
            </a:p>
            <a:p>
              <a:pPr marL="285750" indent="-285750" algn="just">
                <a:buFont typeface="Arial" pitchFamily="34" charset="0"/>
                <a:buChar char="•"/>
              </a:pPr>
              <a:r>
                <a:rPr lang="en-GB" sz="1600" dirty="0" err="1">
                  <a:solidFill>
                    <a:schemeClr val="tx1"/>
                  </a:solidFill>
                </a:rPr>
                <a:t>Untuk</a:t>
              </a:r>
              <a:r>
                <a:rPr lang="en-GB" sz="1600" dirty="0">
                  <a:solidFill>
                    <a:schemeClr val="tx1"/>
                  </a:solidFill>
                </a:rPr>
                <a:t> tools 5 :</a:t>
              </a:r>
            </a:p>
            <a:p>
              <a:pPr marL="742950" lvl="1" indent="-285750" algn="just">
                <a:buFont typeface="Wingdings" pitchFamily="2" charset="2"/>
                <a:buChar char="Ø"/>
              </a:pPr>
              <a:r>
                <a:rPr lang="en-GB" sz="1600" dirty="0" err="1">
                  <a:solidFill>
                    <a:schemeClr val="tx1"/>
                  </a:solidFill>
                </a:rPr>
                <a:t>pastikan</a:t>
              </a:r>
              <a:r>
                <a:rPr lang="en-GB" sz="1600" dirty="0">
                  <a:solidFill>
                    <a:schemeClr val="tx1"/>
                  </a:solidFill>
                </a:rPr>
                <a:t> </a:t>
              </a:r>
              <a:r>
                <a:rPr lang="en-GB" sz="1600" b="1" dirty="0">
                  <a:solidFill>
                    <a:schemeClr val="tx1"/>
                  </a:solidFill>
                </a:rPr>
                <a:t>data </a:t>
              </a:r>
              <a:r>
                <a:rPr lang="sv-SE" sz="1600" b="1" dirty="0">
                  <a:solidFill>
                    <a:schemeClr val="tx1"/>
                  </a:solidFill>
                </a:rPr>
                <a:t>barang mayoritas / barang terbanyak yang ada diatas kapal</a:t>
              </a:r>
              <a:r>
                <a:rPr lang="sv-SE" sz="1600" dirty="0">
                  <a:solidFill>
                    <a:schemeClr val="tx1"/>
                  </a:solidFill>
                </a:rPr>
                <a:t> terisi sesuai dengan jenis bongkar/muatan. jika tidak ada kegiatan bongkar muat, maka pilih jenis ”tanpa bongkar muat”.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A9CB8DC-01A3-9372-5367-3335A9201FD7}"/>
                </a:ext>
              </a:extLst>
            </p:cNvPr>
            <p:cNvSpPr txBox="1"/>
            <p:nvPr/>
          </p:nvSpPr>
          <p:spPr>
            <a:xfrm>
              <a:off x="7019325" y="1780936"/>
              <a:ext cx="830899" cy="642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2400" b="1" noProof="0" dirty="0" err="1">
                  <a:solidFill>
                    <a:schemeClr val="bg1"/>
                  </a:solidFill>
                  <a:latin typeface="Calibri" panose="020F0502020204030204"/>
                </a:rPr>
                <a:t>Bongkar</a:t>
              </a:r>
              <a:r>
                <a:rPr lang="en-GB" sz="2400" b="1" noProof="0" dirty="0">
                  <a:solidFill>
                    <a:schemeClr val="bg1"/>
                  </a:solidFill>
                  <a:latin typeface="Calibri" panose="020F0502020204030204"/>
                </a:rPr>
                <a:t> </a:t>
              </a:r>
              <a:r>
                <a:rPr lang="en-GB" sz="2400" b="1" noProof="0" dirty="0" err="1">
                  <a:solidFill>
                    <a:schemeClr val="bg1"/>
                  </a:solidFill>
                  <a:latin typeface="Calibri" panose="020F0502020204030204"/>
                </a:rPr>
                <a:t>Muat</a:t>
              </a:r>
              <a:endPara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74" y="1387475"/>
            <a:ext cx="11115675" cy="1924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7149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D1781AB-8D8D-7BAC-C1EB-B08F5D4EE338}"/>
              </a:ext>
            </a:extLst>
          </p:cNvPr>
          <p:cNvSpPr txBox="1"/>
          <p:nvPr/>
        </p:nvSpPr>
        <p:spPr>
          <a:xfrm>
            <a:off x="97425" y="218398"/>
            <a:ext cx="118913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/>
            <a:r>
              <a:rPr lang="en-GB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KENDALA PADA WARTA – AGEN PELAYARAN</a:t>
            </a:r>
            <a:endParaRPr lang="en-IN" sz="32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E71801F-6403-301C-10E5-350209FC337D}"/>
              </a:ext>
            </a:extLst>
          </p:cNvPr>
          <p:cNvGrpSpPr/>
          <p:nvPr/>
        </p:nvGrpSpPr>
        <p:grpSpPr>
          <a:xfrm>
            <a:off x="569255" y="3657600"/>
            <a:ext cx="10947714" cy="2984500"/>
            <a:chOff x="6977575" y="1691108"/>
            <a:chExt cx="4550475" cy="415103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F8CC930-CB28-9D0A-AB5C-9E84D8779C21}"/>
                </a:ext>
              </a:extLst>
            </p:cNvPr>
            <p:cNvSpPr/>
            <p:nvPr/>
          </p:nvSpPr>
          <p:spPr>
            <a:xfrm>
              <a:off x="6977575" y="1691108"/>
              <a:ext cx="914400" cy="9144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D640EC-52C0-D3F8-2B50-B2D739ED9815}"/>
                </a:ext>
              </a:extLst>
            </p:cNvPr>
            <p:cNvSpPr/>
            <p:nvPr/>
          </p:nvSpPr>
          <p:spPr>
            <a:xfrm>
              <a:off x="7891975" y="1691108"/>
              <a:ext cx="3636075" cy="41510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457200"/>
              <a:r>
                <a:rPr lang="en-GB" sz="1600" b="1" u="sng" dirty="0">
                  <a:solidFill>
                    <a:schemeClr val="tx1"/>
                  </a:solidFill>
                </a:rPr>
                <a:t>LAKUKAN PENGECEKKAN PADA TOOLS 4</a:t>
              </a:r>
              <a:endParaRPr lang="en-GB" sz="1600" dirty="0">
                <a:solidFill>
                  <a:schemeClr val="tx1"/>
                </a:solidFill>
              </a:endParaRPr>
            </a:p>
            <a:p>
              <a:pPr lvl="0" algn="just" defTabSz="457200"/>
              <a:endParaRPr lang="en-GB" sz="1600" dirty="0">
                <a:solidFill>
                  <a:schemeClr val="tx1"/>
                </a:solidFill>
              </a:endParaRPr>
            </a:p>
            <a:p>
              <a:pPr marL="742950" lvl="1" indent="-285750" algn="just">
                <a:buFont typeface="Wingdings" pitchFamily="2" charset="2"/>
                <a:buChar char="Ø"/>
              </a:pPr>
              <a:r>
                <a:rPr lang="en-GB" sz="1600" dirty="0" err="1">
                  <a:solidFill>
                    <a:schemeClr val="tx1"/>
                  </a:solidFill>
                </a:rPr>
                <a:t>Lengkapi</a:t>
              </a:r>
              <a:r>
                <a:rPr lang="en-GB" sz="1600" dirty="0">
                  <a:solidFill>
                    <a:schemeClr val="tx1"/>
                  </a:solidFill>
                </a:rPr>
                <a:t> </a:t>
              </a:r>
              <a:r>
                <a:rPr lang="en-GB" sz="1600" b="1" dirty="0">
                  <a:solidFill>
                    <a:schemeClr val="tx1"/>
                  </a:solidFill>
                </a:rPr>
                <a:t>data </a:t>
              </a:r>
              <a:r>
                <a:rPr lang="en-GB" sz="1600" b="1" dirty="0" err="1">
                  <a:solidFill>
                    <a:schemeClr val="tx1"/>
                  </a:solidFill>
                </a:rPr>
                <a:t>pelabuhan</a:t>
              </a:r>
              <a:r>
                <a:rPr lang="en-GB" sz="1600" b="1" dirty="0">
                  <a:solidFill>
                    <a:schemeClr val="tx1"/>
                  </a:solidFill>
                </a:rPr>
                <a:t> </a:t>
              </a:r>
              <a:r>
                <a:rPr lang="en-GB" sz="1600" b="1" dirty="0" err="1">
                  <a:solidFill>
                    <a:schemeClr val="tx1"/>
                  </a:solidFill>
                </a:rPr>
                <a:t>asal</a:t>
              </a:r>
              <a:r>
                <a:rPr lang="en-GB" sz="1600" b="1" dirty="0">
                  <a:solidFill>
                    <a:schemeClr val="tx1"/>
                  </a:solidFill>
                </a:rPr>
                <a:t> </a:t>
              </a:r>
              <a:r>
                <a:rPr lang="en-GB" sz="1600" b="1" dirty="0" err="1">
                  <a:solidFill>
                    <a:schemeClr val="tx1"/>
                  </a:solidFill>
                </a:rPr>
                <a:t>tujuan</a:t>
              </a:r>
              <a:r>
                <a:rPr lang="en-GB" sz="1600" b="1" dirty="0">
                  <a:solidFill>
                    <a:schemeClr val="tx1"/>
                  </a:solidFill>
                </a:rPr>
                <a:t> </a:t>
              </a:r>
            </a:p>
            <a:p>
              <a:pPr lvl="1" algn="just"/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A9CB8DC-01A3-9372-5367-3335A9201FD7}"/>
                </a:ext>
              </a:extLst>
            </p:cNvPr>
            <p:cNvSpPr txBox="1"/>
            <p:nvPr/>
          </p:nvSpPr>
          <p:spPr>
            <a:xfrm>
              <a:off x="7296118" y="1780936"/>
              <a:ext cx="277313" cy="642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2400" b="1" dirty="0">
                  <a:solidFill>
                    <a:schemeClr val="bg1"/>
                  </a:solidFill>
                  <a:latin typeface="Calibri" panose="020F0502020204030204"/>
                </a:rPr>
                <a:t>SPB</a:t>
              </a:r>
              <a:endPara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74" y="1355725"/>
            <a:ext cx="11115675" cy="1971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0616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D1781AB-8D8D-7BAC-C1EB-B08F5D4EE338}"/>
              </a:ext>
            </a:extLst>
          </p:cNvPr>
          <p:cNvSpPr txBox="1"/>
          <p:nvPr/>
        </p:nvSpPr>
        <p:spPr>
          <a:xfrm>
            <a:off x="97425" y="218398"/>
            <a:ext cx="118913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/>
            <a:r>
              <a:rPr lang="en-GB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KENDALA PADA WARTA – AGEN PELAYARAN</a:t>
            </a:r>
            <a:endParaRPr lang="en-IN" sz="32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E71801F-6403-301C-10E5-350209FC337D}"/>
              </a:ext>
            </a:extLst>
          </p:cNvPr>
          <p:cNvGrpSpPr/>
          <p:nvPr/>
        </p:nvGrpSpPr>
        <p:grpSpPr>
          <a:xfrm>
            <a:off x="569255" y="3657600"/>
            <a:ext cx="10947714" cy="2984500"/>
            <a:chOff x="6977575" y="1691108"/>
            <a:chExt cx="4550475" cy="415103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F8CC930-CB28-9D0A-AB5C-9E84D8779C21}"/>
                </a:ext>
              </a:extLst>
            </p:cNvPr>
            <p:cNvSpPr/>
            <p:nvPr/>
          </p:nvSpPr>
          <p:spPr>
            <a:xfrm>
              <a:off x="6977575" y="1691108"/>
              <a:ext cx="914400" cy="9144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D640EC-52C0-D3F8-2B50-B2D739ED9815}"/>
                </a:ext>
              </a:extLst>
            </p:cNvPr>
            <p:cNvSpPr/>
            <p:nvPr/>
          </p:nvSpPr>
          <p:spPr>
            <a:xfrm>
              <a:off x="7891975" y="1691108"/>
              <a:ext cx="3636075" cy="41510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457200"/>
              <a:r>
                <a:rPr lang="en-GB" sz="1600" b="1" u="sng" dirty="0">
                  <a:solidFill>
                    <a:schemeClr val="tx1"/>
                  </a:solidFill>
                </a:rPr>
                <a:t>LAKUKAN PENGECEKKAN PADA TOOLS 4</a:t>
              </a:r>
              <a:endParaRPr lang="en-GB" sz="1600" dirty="0">
                <a:solidFill>
                  <a:schemeClr val="tx1"/>
                </a:solidFill>
              </a:endParaRPr>
            </a:p>
            <a:p>
              <a:pPr lvl="0" algn="just" defTabSz="457200"/>
              <a:endParaRPr lang="en-GB" sz="1600" dirty="0">
                <a:solidFill>
                  <a:schemeClr val="tx1"/>
                </a:solidFill>
              </a:endParaRPr>
            </a:p>
            <a:p>
              <a:pPr marL="742950" lvl="1" indent="-285750" algn="just">
                <a:buFont typeface="Wingdings" pitchFamily="2" charset="2"/>
                <a:buChar char="Ø"/>
              </a:pPr>
              <a:r>
                <a:rPr lang="en-GB" sz="1600" dirty="0" err="1">
                  <a:solidFill>
                    <a:schemeClr val="tx1"/>
                  </a:solidFill>
                </a:rPr>
                <a:t>Pastikan</a:t>
              </a:r>
              <a:r>
                <a:rPr lang="en-GB" sz="1600" dirty="0">
                  <a:solidFill>
                    <a:schemeClr val="tx1"/>
                  </a:solidFill>
                </a:rPr>
                <a:t> </a:t>
              </a:r>
              <a:r>
                <a:rPr lang="en-GB" sz="1600" dirty="0" err="1">
                  <a:solidFill>
                    <a:schemeClr val="tx1"/>
                  </a:solidFill>
                </a:rPr>
                <a:t>sudah</a:t>
              </a:r>
              <a:r>
                <a:rPr lang="en-GB" sz="1600" dirty="0">
                  <a:solidFill>
                    <a:schemeClr val="tx1"/>
                  </a:solidFill>
                </a:rPr>
                <a:t> </a:t>
              </a:r>
              <a:r>
                <a:rPr lang="en-GB" sz="1600" dirty="0" err="1">
                  <a:solidFill>
                    <a:schemeClr val="tx1"/>
                  </a:solidFill>
                </a:rPr>
                <a:t>mengisi</a:t>
              </a:r>
              <a:r>
                <a:rPr lang="en-GB" sz="1600" dirty="0">
                  <a:solidFill>
                    <a:schemeClr val="tx1"/>
                  </a:solidFill>
                </a:rPr>
                <a:t> </a:t>
              </a:r>
              <a:r>
                <a:rPr lang="en-GB" sz="1600" b="1" dirty="0" err="1">
                  <a:solidFill>
                    <a:schemeClr val="tx1"/>
                  </a:solidFill>
                </a:rPr>
                <a:t>dokumen</a:t>
              </a:r>
              <a:r>
                <a:rPr lang="en-GB" sz="1600" b="1" dirty="0">
                  <a:solidFill>
                    <a:schemeClr val="tx1"/>
                  </a:solidFill>
                </a:rPr>
                <a:t> </a:t>
              </a:r>
              <a:r>
                <a:rPr lang="en-GB" sz="1600" b="1" dirty="0" err="1">
                  <a:solidFill>
                    <a:schemeClr val="tx1"/>
                  </a:solidFill>
                </a:rPr>
                <a:t>kapal</a:t>
              </a:r>
              <a:r>
                <a:rPr lang="en-GB" sz="1600" b="1" dirty="0">
                  <a:solidFill>
                    <a:schemeClr val="tx1"/>
                  </a:solidFill>
                </a:rPr>
                <a:t> </a:t>
              </a:r>
            </a:p>
            <a:p>
              <a:pPr marL="742950" lvl="1" indent="-285750" algn="just">
                <a:buFont typeface="Wingdings" pitchFamily="2" charset="2"/>
                <a:buChar char="Ø"/>
              </a:pPr>
              <a:endParaRPr lang="en-GB" sz="1600" dirty="0">
                <a:solidFill>
                  <a:schemeClr val="tx1"/>
                </a:solidFill>
              </a:endParaRPr>
            </a:p>
            <a:p>
              <a:pPr marL="742950" lvl="1" indent="-285750" algn="just">
                <a:buFont typeface="Wingdings" pitchFamily="2" charset="2"/>
                <a:buChar char="Ø"/>
              </a:pPr>
              <a:endParaRPr lang="en-GB" sz="1600" dirty="0">
                <a:solidFill>
                  <a:schemeClr val="tx1"/>
                </a:solidFill>
              </a:endParaRPr>
            </a:p>
            <a:p>
              <a:pPr marL="742950" lvl="1" indent="-285750" algn="just">
                <a:buFont typeface="Wingdings" pitchFamily="2" charset="2"/>
                <a:buChar char="Ø"/>
              </a:pPr>
              <a:endParaRPr lang="en-GB" sz="1600" dirty="0">
                <a:solidFill>
                  <a:schemeClr val="tx1"/>
                </a:solidFill>
              </a:endParaRPr>
            </a:p>
            <a:p>
              <a:pPr marL="742950" lvl="1" indent="-285750" algn="just">
                <a:buFont typeface="Wingdings" pitchFamily="2" charset="2"/>
                <a:buChar char="Ø"/>
              </a:pPr>
              <a:endParaRPr lang="en-GB" sz="1600" dirty="0">
                <a:solidFill>
                  <a:schemeClr val="tx1"/>
                </a:solidFill>
              </a:endParaRPr>
            </a:p>
            <a:p>
              <a:pPr marL="742950" lvl="1" indent="-285750" algn="just">
                <a:buFont typeface="Wingdings" pitchFamily="2" charset="2"/>
                <a:buChar char="Ø"/>
              </a:pPr>
              <a:endParaRPr lang="en-GB" sz="1600" dirty="0">
                <a:solidFill>
                  <a:schemeClr val="tx1"/>
                </a:solidFill>
              </a:endParaRPr>
            </a:p>
            <a:p>
              <a:pPr marL="742950" lvl="1" indent="-285750" algn="just">
                <a:buFont typeface="Wingdings" pitchFamily="2" charset="2"/>
                <a:buChar char="Ø"/>
              </a:pPr>
              <a:endParaRPr lang="en-GB" sz="1600" dirty="0">
                <a:solidFill>
                  <a:schemeClr val="tx1"/>
                </a:solidFill>
              </a:endParaRPr>
            </a:p>
            <a:p>
              <a:pPr marL="742950" lvl="1" indent="-285750" algn="just">
                <a:buFont typeface="Wingdings" pitchFamily="2" charset="2"/>
                <a:buChar char="Ø"/>
              </a:pP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A9CB8DC-01A3-9372-5367-3335A9201FD7}"/>
                </a:ext>
              </a:extLst>
            </p:cNvPr>
            <p:cNvSpPr txBox="1"/>
            <p:nvPr/>
          </p:nvSpPr>
          <p:spPr>
            <a:xfrm>
              <a:off x="7000082" y="1780936"/>
              <a:ext cx="869384" cy="642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2400" b="1" dirty="0">
                  <a:solidFill>
                    <a:schemeClr val="bg1"/>
                  </a:solidFill>
                  <a:latin typeface="Calibri" panose="020F0502020204030204"/>
                </a:rPr>
                <a:t>Safe </a:t>
              </a:r>
              <a:r>
                <a:rPr lang="en-GB" sz="2400" b="1" dirty="0" err="1">
                  <a:solidFill>
                    <a:schemeClr val="bg1"/>
                  </a:solidFill>
                  <a:latin typeface="Calibri" panose="020F0502020204030204"/>
                </a:rPr>
                <a:t>Meanning</a:t>
              </a:r>
              <a:endPara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87" y="1246188"/>
            <a:ext cx="11068050" cy="195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8098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D1781AB-8D8D-7BAC-C1EB-B08F5D4EE338}"/>
              </a:ext>
            </a:extLst>
          </p:cNvPr>
          <p:cNvSpPr txBox="1"/>
          <p:nvPr/>
        </p:nvSpPr>
        <p:spPr>
          <a:xfrm>
            <a:off x="97425" y="218398"/>
            <a:ext cx="118913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/>
            <a:r>
              <a:rPr lang="en-GB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KENDALA PADA TIME SHEET - PBM</a:t>
            </a:r>
            <a:endParaRPr lang="en-IN" sz="32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E71801F-6403-301C-10E5-350209FC337D}"/>
              </a:ext>
            </a:extLst>
          </p:cNvPr>
          <p:cNvGrpSpPr/>
          <p:nvPr/>
        </p:nvGrpSpPr>
        <p:grpSpPr>
          <a:xfrm>
            <a:off x="569255" y="3657600"/>
            <a:ext cx="10947714" cy="2984500"/>
            <a:chOff x="6977575" y="1691108"/>
            <a:chExt cx="4550475" cy="415103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F8CC930-CB28-9D0A-AB5C-9E84D8779C21}"/>
                </a:ext>
              </a:extLst>
            </p:cNvPr>
            <p:cNvSpPr/>
            <p:nvPr/>
          </p:nvSpPr>
          <p:spPr>
            <a:xfrm>
              <a:off x="6977575" y="1691108"/>
              <a:ext cx="914400" cy="9144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IN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D640EC-52C0-D3F8-2B50-B2D739ED9815}"/>
                </a:ext>
              </a:extLst>
            </p:cNvPr>
            <p:cNvSpPr/>
            <p:nvPr/>
          </p:nvSpPr>
          <p:spPr>
            <a:xfrm>
              <a:off x="7891975" y="1691108"/>
              <a:ext cx="3636075" cy="41510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defTabSz="457200"/>
              <a:endParaRPr lang="en-GB" sz="1600" dirty="0">
                <a:solidFill>
                  <a:schemeClr val="tx1"/>
                </a:solidFill>
              </a:endParaRPr>
            </a:p>
            <a:p>
              <a:pPr lvl="0" algn="just" defTabSz="457200"/>
              <a:endParaRPr lang="en-GB" sz="1600" dirty="0">
                <a:solidFill>
                  <a:schemeClr val="tx1"/>
                </a:solidFill>
              </a:endParaRPr>
            </a:p>
            <a:p>
              <a:pPr marL="742950" lvl="1" indent="-285750" algn="just">
                <a:buFont typeface="Wingdings" pitchFamily="2" charset="2"/>
                <a:buChar char="Ø"/>
              </a:pPr>
              <a:r>
                <a:rPr lang="en-GB" sz="1600" dirty="0" err="1">
                  <a:solidFill>
                    <a:schemeClr val="tx1"/>
                  </a:solidFill>
                </a:rPr>
                <a:t>Pastikan</a:t>
              </a:r>
              <a:r>
                <a:rPr lang="en-GB" sz="1600" dirty="0">
                  <a:solidFill>
                    <a:schemeClr val="tx1"/>
                  </a:solidFill>
                </a:rPr>
                <a:t> </a:t>
              </a:r>
              <a:r>
                <a:rPr lang="en-GB" sz="1600" dirty="0" err="1">
                  <a:solidFill>
                    <a:schemeClr val="tx1"/>
                  </a:solidFill>
                </a:rPr>
                <a:t>siklus</a:t>
              </a:r>
              <a:r>
                <a:rPr lang="en-GB" sz="1600" dirty="0">
                  <a:solidFill>
                    <a:schemeClr val="tx1"/>
                  </a:solidFill>
                </a:rPr>
                <a:t> </a:t>
              </a:r>
              <a:r>
                <a:rPr lang="en-GB" sz="1600" dirty="0" err="1">
                  <a:solidFill>
                    <a:schemeClr val="tx1"/>
                  </a:solidFill>
                </a:rPr>
                <a:t>sudah</a:t>
              </a:r>
              <a:r>
                <a:rPr lang="en-GB" sz="1600" dirty="0">
                  <a:solidFill>
                    <a:schemeClr val="tx1"/>
                  </a:solidFill>
                </a:rPr>
                <a:t> </a:t>
              </a:r>
              <a:r>
                <a:rPr lang="en-GB" sz="1600" dirty="0" err="1">
                  <a:solidFill>
                    <a:schemeClr val="tx1"/>
                  </a:solidFill>
                </a:rPr>
                <a:t>sampai</a:t>
              </a:r>
              <a:r>
                <a:rPr lang="en-GB" sz="1600" dirty="0">
                  <a:solidFill>
                    <a:schemeClr val="tx1"/>
                  </a:solidFill>
                </a:rPr>
                <a:t> RPKRO</a:t>
              </a:r>
            </a:p>
            <a:p>
              <a:pPr marL="742950" lvl="1" indent="-285750" algn="just">
                <a:buFont typeface="Wingdings" pitchFamily="2" charset="2"/>
                <a:buChar char="Ø"/>
              </a:pPr>
              <a:r>
                <a:rPr lang="en-GB" sz="1600" dirty="0" err="1">
                  <a:solidFill>
                    <a:schemeClr val="tx1"/>
                  </a:solidFill>
                </a:rPr>
                <a:t>Pastikan</a:t>
              </a:r>
              <a:r>
                <a:rPr lang="en-GB" sz="1600" dirty="0">
                  <a:solidFill>
                    <a:schemeClr val="tx1"/>
                  </a:solidFill>
                </a:rPr>
                <a:t> </a:t>
              </a:r>
              <a:r>
                <a:rPr lang="en-GB" sz="1600" dirty="0" err="1">
                  <a:solidFill>
                    <a:schemeClr val="tx1"/>
                  </a:solidFill>
                </a:rPr>
                <a:t>saat</a:t>
              </a:r>
              <a:r>
                <a:rPr lang="en-GB" sz="1600" dirty="0">
                  <a:solidFill>
                    <a:schemeClr val="tx1"/>
                  </a:solidFill>
                </a:rPr>
                <a:t> </a:t>
              </a:r>
              <a:r>
                <a:rPr lang="en-GB" sz="1600" dirty="0" err="1">
                  <a:solidFill>
                    <a:schemeClr val="tx1"/>
                  </a:solidFill>
                </a:rPr>
                <a:t>pembuatan</a:t>
              </a:r>
              <a:r>
                <a:rPr lang="en-GB" sz="1600" dirty="0">
                  <a:solidFill>
                    <a:schemeClr val="tx1"/>
                  </a:solidFill>
                </a:rPr>
                <a:t> RPKRO , BUP </a:t>
              </a:r>
              <a:r>
                <a:rPr lang="en-GB" sz="1600" dirty="0" err="1">
                  <a:solidFill>
                    <a:schemeClr val="tx1"/>
                  </a:solidFill>
                </a:rPr>
                <a:t>menginput</a:t>
              </a:r>
              <a:r>
                <a:rPr lang="en-GB" sz="1600" dirty="0">
                  <a:solidFill>
                    <a:schemeClr val="tx1"/>
                  </a:solidFill>
                </a:rPr>
                <a:t> </a:t>
              </a:r>
              <a:r>
                <a:rPr lang="en-GB" sz="1600" dirty="0" err="1">
                  <a:solidFill>
                    <a:schemeClr val="tx1"/>
                  </a:solidFill>
                </a:rPr>
                <a:t>nomor</a:t>
              </a:r>
              <a:r>
                <a:rPr lang="en-GB" sz="1600" dirty="0">
                  <a:solidFill>
                    <a:schemeClr val="tx1"/>
                  </a:solidFill>
                </a:rPr>
                <a:t> RKBM </a:t>
              </a:r>
              <a:r>
                <a:rPr lang="en-GB" sz="1600" dirty="0" err="1">
                  <a:solidFill>
                    <a:schemeClr val="tx1"/>
                  </a:solidFill>
                </a:rPr>
                <a:t>ke</a:t>
              </a:r>
              <a:r>
                <a:rPr lang="en-GB" sz="1600" dirty="0">
                  <a:solidFill>
                    <a:schemeClr val="tx1"/>
                  </a:solidFill>
                </a:rPr>
                <a:t> </a:t>
              </a:r>
              <a:r>
                <a:rPr lang="en-GB" sz="1600" dirty="0" err="1">
                  <a:solidFill>
                    <a:schemeClr val="tx1"/>
                  </a:solidFill>
                </a:rPr>
                <a:t>dalam</a:t>
              </a:r>
              <a:r>
                <a:rPr lang="en-GB" sz="1600" dirty="0">
                  <a:solidFill>
                    <a:schemeClr val="tx1"/>
                  </a:solidFill>
                </a:rPr>
                <a:t> RPKRO</a:t>
              </a:r>
            </a:p>
            <a:p>
              <a:pPr lvl="1" algn="just"/>
              <a:endParaRPr lang="en-GB" sz="1600" dirty="0">
                <a:solidFill>
                  <a:schemeClr val="tx1"/>
                </a:solidFill>
              </a:endParaRPr>
            </a:p>
            <a:p>
              <a:pPr marL="742950" lvl="1" indent="-285750" algn="just">
                <a:buFont typeface="Wingdings" pitchFamily="2" charset="2"/>
                <a:buChar char="Ø"/>
              </a:pPr>
              <a:endParaRPr lang="en-GB" sz="1600" dirty="0">
                <a:solidFill>
                  <a:schemeClr val="tx1"/>
                </a:solidFill>
              </a:endParaRPr>
            </a:p>
            <a:p>
              <a:pPr marL="742950" lvl="1" indent="-285750" algn="just">
                <a:buFont typeface="Wingdings" pitchFamily="2" charset="2"/>
                <a:buChar char="Ø"/>
              </a:pPr>
              <a:endParaRPr lang="en-GB" sz="1600" dirty="0">
                <a:solidFill>
                  <a:schemeClr val="tx1"/>
                </a:solidFill>
              </a:endParaRPr>
            </a:p>
            <a:p>
              <a:pPr marL="742950" lvl="1" indent="-285750" algn="just">
                <a:buFont typeface="Wingdings" pitchFamily="2" charset="2"/>
                <a:buChar char="Ø"/>
              </a:pPr>
              <a:endParaRPr lang="en-GB" sz="1600" dirty="0">
                <a:solidFill>
                  <a:schemeClr val="tx1"/>
                </a:solidFill>
              </a:endParaRPr>
            </a:p>
            <a:p>
              <a:pPr marL="742950" lvl="1" indent="-285750" algn="just">
                <a:buFont typeface="Wingdings" pitchFamily="2" charset="2"/>
                <a:buChar char="Ø"/>
              </a:pPr>
              <a:endParaRPr lang="en-GB" sz="1600" dirty="0">
                <a:solidFill>
                  <a:schemeClr val="tx1"/>
                </a:solidFill>
              </a:endParaRPr>
            </a:p>
            <a:p>
              <a:pPr marL="742950" lvl="1" indent="-285750" algn="just">
                <a:buFont typeface="Wingdings" pitchFamily="2" charset="2"/>
                <a:buChar char="Ø"/>
              </a:pP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A9CB8DC-01A3-9372-5367-3335A9201FD7}"/>
                </a:ext>
              </a:extLst>
            </p:cNvPr>
            <p:cNvSpPr txBox="1"/>
            <p:nvPr/>
          </p:nvSpPr>
          <p:spPr>
            <a:xfrm>
              <a:off x="7099335" y="1780936"/>
              <a:ext cx="670881" cy="642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2400" b="1" dirty="0">
                  <a:solidFill>
                    <a:schemeClr val="bg1"/>
                  </a:solidFill>
                  <a:latin typeface="Calibri" panose="020F0502020204030204"/>
                </a:rPr>
                <a:t>Time Sheet</a:t>
              </a:r>
              <a:endParaRPr kumimoji="0" lang="en-IN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037" y="1258888"/>
            <a:ext cx="1110615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7343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CD1305"/>
      </a:accent1>
      <a:accent2>
        <a:srgbClr val="FE1A1A"/>
      </a:accent2>
      <a:accent3>
        <a:srgbClr val="FD4513"/>
      </a:accent3>
      <a:accent4>
        <a:srgbClr val="FC4646"/>
      </a:accent4>
      <a:accent5>
        <a:srgbClr val="FD7963"/>
      </a:accent5>
      <a:accent6>
        <a:srgbClr val="FB7171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893</Words>
  <Application>Microsoft Office PowerPoint</Application>
  <PresentationFormat>Widescreen</PresentationFormat>
  <Paragraphs>151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Calibri Light</vt:lpstr>
      <vt:lpstr>Cambria</vt:lpstr>
      <vt:lpstr>Georgia</vt:lpstr>
      <vt:lpstr>Georgia Pro Cond</vt:lpstr>
      <vt:lpstr>Georgia Pro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Kavithalaya</dc:creator>
  <cp:lastModifiedBy>Evita Raisawati</cp:lastModifiedBy>
  <cp:revision>20</cp:revision>
  <dcterms:created xsi:type="dcterms:W3CDTF">2021-04-20T08:17:57Z</dcterms:created>
  <dcterms:modified xsi:type="dcterms:W3CDTF">2023-04-05T17:48:17Z</dcterms:modified>
</cp:coreProperties>
</file>